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78" r:id="rId6"/>
    <p:sldId id="258" r:id="rId7"/>
    <p:sldId id="262" r:id="rId8"/>
    <p:sldId id="268" r:id="rId9"/>
    <p:sldId id="270" r:id="rId10"/>
    <p:sldId id="267" r:id="rId11"/>
    <p:sldId id="279" r:id="rId12"/>
    <p:sldId id="26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1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AA98E-3B08-4D48-BD37-4565FC43A9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0D784A-3D69-4F6C-8848-85536DAB00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CFF3B2-A7CD-40B6-AE12-0DC2623A4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0B46D-D18D-40B9-BA54-3D463579A7BD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A0CA48-BD42-4FB3-B3B3-7544E80ED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8233F5-91AA-4FE3-AFFA-B7C758E5F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ED8B-1B92-47FE-97CC-445BC075A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964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C40796-4010-4F05-8D4F-604447F5D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50A9FA-EFC2-4E00-8409-483DB21BBA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278953-DFD3-4537-AE9B-C7821FD1F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0B46D-D18D-40B9-BA54-3D463579A7BD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9B44CF-80F6-4D3F-AE8A-A4817DDA4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85D6BA-E64F-4D7F-87EA-127818E80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ED8B-1B92-47FE-97CC-445BC075A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463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8749F-74CA-4DD8-A112-5B1533E11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5A9F10-5E4D-491D-BD63-5D4A60D75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691D5D-D5A8-4023-A36B-8B9232A69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0B46D-D18D-40B9-BA54-3D463579A7BD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9CA1D8-9609-423B-8573-D2C42119E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CCD730-691C-48AF-84B6-E5FC084B6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ED8B-1B92-47FE-97CC-445BC075A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459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663B8-2478-4B4E-B0D9-7C419680E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E63497-C33A-4357-B861-166FD5D116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49A6FD-BEB7-45DD-BC5B-FB753E97D6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7F365C-CF6C-400B-BA75-9E3C8A9F7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0B46D-D18D-40B9-BA54-3D463579A7BD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6EF06-2573-49AC-98DF-2E961F2E8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0B9B9C-C853-4DD7-9669-B4D69ED29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ED8B-1B92-47FE-97CC-445BC075A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075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E778B-B433-4FF5-B01F-D87ACF141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26BB83-01F8-4665-B337-5EF3A4C28D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5ECBBA-3286-4381-A0BA-497CB21ACC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DE3ABE-7512-44C2-9E39-0C508AE5F3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79A7B4-508B-439B-B89C-EF718B56FB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98B54B-D2B5-41D2-A051-BF476AC2D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0B46D-D18D-40B9-BA54-3D463579A7BD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FAF536-D57B-4F20-ADBD-A9B36C049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6741FB-12C3-4CC8-A787-3C7BEBAB3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ED8B-1B92-47FE-97CC-445BC075A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304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93C1C-6493-4081-92A4-64AA51EC9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015562-5A16-4446-AD50-15358FACF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0B46D-D18D-40B9-BA54-3D463579A7BD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B1485-4245-4F10-8631-590DEE00A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3AA318-05DB-432C-B173-1307C5FDB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ED8B-1B92-47FE-97CC-445BC075A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962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E67415-F99F-431E-A512-D452D9852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0B46D-D18D-40B9-BA54-3D463579A7BD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777980-AD36-4C4A-AE91-6EB743BE3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51D7F8-DC9B-4ABC-8BB3-D6A1520EA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ED8B-1B92-47FE-97CC-445BC075A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725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CFF6D6-D86F-4B54-807E-DB65B4D4B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09C5E-0E72-4C42-9438-0B0E9CFBE4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F6FEF4-CB4E-44C9-A5E7-A9F1235F3F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B91758-0F8A-41AE-97A8-F85BDB36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0B46D-D18D-40B9-BA54-3D463579A7BD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E60527-DB1A-4684-8A42-B112811D1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B273BC-60A8-42B5-AC1D-3C0BFEC00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ED8B-1B92-47FE-97CC-445BC075A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25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D59B0-0157-4ED5-8765-31671130E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F63423-5689-4EA3-AC99-B76898F216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C66B79-7505-4A6E-9327-3C3C909480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4DBB2A-4447-4BA4-A497-21E34B97D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0B46D-D18D-40B9-BA54-3D463579A7BD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3DAB15-C791-47E6-9A4F-0CA3B1F70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CFBE8F-3873-4305-B138-4FFE3E1B7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ED8B-1B92-47FE-97CC-445BC075A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093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61B10-134D-457D-A40C-1A17FCF48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81B58E-C055-4637-9307-8358FD7353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787CB-7741-49FA-B0C0-4C3EEF87B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0B46D-D18D-40B9-BA54-3D463579A7BD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51168-3722-4DE2-8DC0-546CE5F06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AC68F6-F102-4A7D-8B3A-77F695AFC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ED8B-1B92-47FE-97CC-445BC075A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062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CD73FD-179B-4C6C-810C-69F2404B38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0E89EA-12AB-4B50-AB98-FD6A442CE6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425D19-49D9-4405-AE46-0CE26947F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0B46D-D18D-40B9-BA54-3D463579A7BD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EA8D98-06EB-41DA-840B-425A93219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BB0337-E928-4837-BA69-BF2D5D85A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ED8B-1B92-47FE-97CC-445BC075A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731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xhere.com/es/photo/1067962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0000"/>
            <a:lum/>
            <a:extLst>
              <a:ext uri="{837473B0-CC2E-450A-ABE3-18F120FF3D39}">
                <a1611:picAttrSrcUrl xmlns:a1611="http://schemas.microsoft.com/office/drawing/2016/11/main" r:id="rId14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346F4B-191E-4F69-A746-04FD57D51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6A8B19-6035-400A-A404-4E59C9822A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F2D7C-C2B3-495B-8AED-942FEBB0DA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0B46D-D18D-40B9-BA54-3D463579A7BD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724240-1E02-47B6-92CA-B915E1DE3D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122F9D-CE83-43B3-8DCE-564EE4FA8D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6ED8B-1B92-47FE-97CC-445BC075A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633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1ACE7FD-5028-419C-BD61-1B320CC4FEFE}"/>
              </a:ext>
            </a:extLst>
          </p:cNvPr>
          <p:cNvSpPr txBox="1"/>
          <p:nvPr/>
        </p:nvSpPr>
        <p:spPr>
          <a:xfrm>
            <a:off x="209550" y="476250"/>
            <a:ext cx="49339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CW Cursive Writing 1" panose="03050602040000000000" pitchFamily="66" charset="0"/>
              </a:rPr>
              <a:t>Welcome </a:t>
            </a:r>
          </a:p>
          <a:p>
            <a:r>
              <a:rPr lang="en-GB" sz="4800" dirty="0">
                <a:latin typeface="CCW Cursive Writing 1" panose="03050602040000000000" pitchFamily="66" charset="0"/>
              </a:rPr>
              <a:t>to Year 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8D65E5-071B-4CED-B959-2BEE9110E719}"/>
              </a:ext>
            </a:extLst>
          </p:cNvPr>
          <p:cNvSpPr txBox="1"/>
          <p:nvPr/>
        </p:nvSpPr>
        <p:spPr>
          <a:xfrm>
            <a:off x="1004047" y="5145741"/>
            <a:ext cx="106859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CW Cursive Writing 1" panose="03050602040000000000" pitchFamily="66" charset="0"/>
              </a:rPr>
              <a:t>Communicators: Mrs Setchfield</a:t>
            </a:r>
            <a:r>
              <a:rPr lang="en-GB" dirty="0"/>
              <a:t>	</a:t>
            </a:r>
          </a:p>
          <a:p>
            <a:r>
              <a:rPr lang="en-GB" sz="3200" dirty="0">
                <a:latin typeface="CCW Cursive Writing 1" panose="03050602040000000000" pitchFamily="66" charset="0"/>
              </a:rPr>
              <a:t>Achievers: Miss Marsh</a:t>
            </a:r>
          </a:p>
        </p:txBody>
      </p:sp>
    </p:spTree>
    <p:extLst>
      <p:ext uri="{BB962C8B-B14F-4D97-AF65-F5344CB8AC3E}">
        <p14:creationId xmlns:p14="http://schemas.microsoft.com/office/powerpoint/2010/main" val="2771929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812AE-15F4-4F8B-9BA4-6E7284951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C0B4D-06E7-4898-B315-656559D9B9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E41EA12-B186-4920-84EC-2FE0AF8121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277"/>
            <a:ext cx="12192000" cy="6823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373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3495EF5-B2F4-4341-A356-E4BFE4EBB7A8}"/>
              </a:ext>
            </a:extLst>
          </p:cNvPr>
          <p:cNvSpPr/>
          <p:nvPr/>
        </p:nvSpPr>
        <p:spPr>
          <a:xfrm>
            <a:off x="1322506" y="87878"/>
            <a:ext cx="360650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81B8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C64ED-0DDA-467B-9F23-E537527262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086" y="2911992"/>
            <a:ext cx="10591588" cy="4575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US" altLang="en-US" sz="2400" dirty="0">
                <a:latin typeface="CCW Cursive Writing 1" panose="03050602040000000000" pitchFamily="66" charset="0"/>
              </a:rPr>
              <a:t>Reading for pleasure </a:t>
            </a:r>
          </a:p>
          <a:p>
            <a:pPr eaLnBrk="1" hangingPunct="1"/>
            <a:r>
              <a:rPr lang="en-US" altLang="en-US" sz="2400" dirty="0">
                <a:latin typeface="CCW Cursive Writing 1" panose="03050602040000000000" pitchFamily="66" charset="0"/>
              </a:rPr>
              <a:t>Range of reading – fiction, non-fiction, poetry, picture books…</a:t>
            </a:r>
          </a:p>
          <a:p>
            <a:pPr eaLnBrk="1" hangingPunct="1"/>
            <a:r>
              <a:rPr lang="en-GB" altLang="en-US" sz="2400" dirty="0">
                <a:latin typeface="CCW Cursive Writing 1" panose="03050602040000000000" pitchFamily="66" charset="0"/>
              </a:rPr>
              <a:t>At least 10 minutes every day</a:t>
            </a:r>
            <a:endParaRPr lang="en-US" altLang="en-US" sz="2400" dirty="0">
              <a:latin typeface="CCW Cursive Writing 1" panose="03050602040000000000" pitchFamily="66" charset="0"/>
            </a:endParaRPr>
          </a:p>
          <a:p>
            <a:pPr eaLnBrk="1" hangingPunct="1"/>
            <a:r>
              <a:rPr lang="en-GB" altLang="en-US" sz="2400" dirty="0">
                <a:latin typeface="CCW Cursive Writing 1" panose="03050602040000000000" pitchFamily="66" charset="0"/>
              </a:rPr>
              <a:t>No reading records </a:t>
            </a:r>
          </a:p>
          <a:p>
            <a:pPr eaLnBrk="1" hangingPunct="1"/>
            <a:r>
              <a:rPr lang="en-GB" altLang="en-US" sz="2400" dirty="0">
                <a:latin typeface="CCW Cursive Writing 1" panose="03050602040000000000" pitchFamily="66" charset="0"/>
              </a:rPr>
              <a:t>Reading books to be in school everyday</a:t>
            </a:r>
          </a:p>
          <a:p>
            <a:pPr eaLnBrk="1" hangingPunct="1"/>
            <a:endParaRPr lang="en-US" altLang="en-US" sz="2000" dirty="0"/>
          </a:p>
        </p:txBody>
      </p:sp>
      <p:pic>
        <p:nvPicPr>
          <p:cNvPr id="4" name="Picture 5" descr="Reading Icon 4200945">
            <a:extLst>
              <a:ext uri="{FF2B5EF4-FFF2-40B4-BE49-F238E27FC236}">
                <a16:creationId xmlns:a16="http://schemas.microsoft.com/office/drawing/2014/main" id="{2D86D52F-D5D3-4432-A79B-36EE54722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5731" y="234086"/>
            <a:ext cx="1435943" cy="1437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8664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2FEDF35-0404-4FB1-8D37-EDF3F7583DC0}"/>
              </a:ext>
            </a:extLst>
          </p:cNvPr>
          <p:cNvSpPr/>
          <p:nvPr/>
        </p:nvSpPr>
        <p:spPr>
          <a:xfrm>
            <a:off x="2063054" y="455431"/>
            <a:ext cx="822141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81B8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Reading scrapbook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B85546-CEB5-44EE-BDA8-0ACD642315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2952" y="2415364"/>
            <a:ext cx="9327777" cy="4351338"/>
          </a:xfrm>
        </p:spPr>
        <p:txBody>
          <a:bodyPr/>
          <a:lstStyle/>
          <a:p>
            <a:r>
              <a:rPr lang="en-GB" dirty="0">
                <a:latin typeface="CCW Cursive Writing 1" panose="03050602040000000000" pitchFamily="66" charset="0"/>
              </a:rPr>
              <a:t>Given out on a Friday and due back in the following Friday.</a:t>
            </a:r>
          </a:p>
          <a:p>
            <a:endParaRPr lang="en-GB" dirty="0">
              <a:latin typeface="CCW Cursive Writing 1" panose="03050602040000000000" pitchFamily="66" charset="0"/>
            </a:endParaRPr>
          </a:p>
          <a:p>
            <a:r>
              <a:rPr lang="en-GB" dirty="0">
                <a:latin typeface="CCW Cursive Writing 1" panose="03050602040000000000" pitchFamily="66" charset="0"/>
              </a:rPr>
              <a:t>Feel free to draw or write lots about your favourite book </a:t>
            </a:r>
            <a:r>
              <a:rPr lang="en-GB" dirty="0">
                <a:latin typeface="CCW Cursive Writing 1" panose="03050602040000000000" pitchFamily="66" charset="0"/>
                <a:sym typeface="Wingdings" panose="05000000000000000000" pitchFamily="2" charset="2"/>
              </a:rPr>
              <a:t></a:t>
            </a:r>
            <a:endParaRPr lang="en-GB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398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3495EF5-B2F4-4341-A356-E4BFE4EBB7A8}"/>
              </a:ext>
            </a:extLst>
          </p:cNvPr>
          <p:cNvSpPr/>
          <p:nvPr/>
        </p:nvSpPr>
        <p:spPr>
          <a:xfrm>
            <a:off x="4870300" y="598866"/>
            <a:ext cx="226626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81B8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TTRS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E9C5D0-3769-4C94-A27B-9FC1A523E8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4024" y="2253356"/>
            <a:ext cx="7960659" cy="4317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Play regularly to support the learning of the 3, 4 and 8 x table! </a:t>
            </a:r>
          </a:p>
          <a:p>
            <a:pPr eaLnBrk="1" hangingPunct="1"/>
            <a:r>
              <a:rPr lang="en-GB" altLang="en-US" sz="2400" dirty="0"/>
              <a:t>Collect your child’s log in if you don’t have it </a:t>
            </a:r>
            <a:r>
              <a:rPr lang="en-GB" altLang="en-US" sz="2400" dirty="0">
                <a:sym typeface="Wingdings" panose="05000000000000000000" pitchFamily="2" charset="2"/>
              </a:rPr>
              <a:t></a:t>
            </a:r>
            <a:endParaRPr lang="en-GB" altLang="en-US" sz="2400" dirty="0"/>
          </a:p>
          <a:p>
            <a:pPr eaLnBrk="1" hangingPunct="1"/>
            <a:endParaRPr lang="en-GB" altLang="en-US" sz="2000" dirty="0"/>
          </a:p>
        </p:txBody>
      </p:sp>
      <p:sp>
        <p:nvSpPr>
          <p:cNvPr id="5" name="AutoShape 2" descr="Image of NumBots | Welcome to the NumBlog!">
            <a:extLst>
              <a:ext uri="{FF2B5EF4-FFF2-40B4-BE49-F238E27FC236}">
                <a16:creationId xmlns:a16="http://schemas.microsoft.com/office/drawing/2014/main" id="{9073502E-8F74-482D-9B35-7C77E975343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BISP Students Rock at TT-Rockstars Competition | British International  School Phuket">
            <a:extLst>
              <a:ext uri="{FF2B5EF4-FFF2-40B4-BE49-F238E27FC236}">
                <a16:creationId xmlns:a16="http://schemas.microsoft.com/office/drawing/2014/main" id="{9F86F1C1-A50B-4798-B83F-0CE85FE8A6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6965" y="3694341"/>
            <a:ext cx="6248400" cy="27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7617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3495EF5-B2F4-4341-A356-E4BFE4EBB7A8}"/>
              </a:ext>
            </a:extLst>
          </p:cNvPr>
          <p:cNvSpPr/>
          <p:nvPr/>
        </p:nvSpPr>
        <p:spPr>
          <a:xfrm>
            <a:off x="4282608" y="598866"/>
            <a:ext cx="344164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81B8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Enquiry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E64F11-C96E-4DB0-AB7D-948362D7D6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47" y="2512906"/>
            <a:ext cx="12192000" cy="4073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6172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3495EF5-B2F4-4341-A356-E4BFE4EBB7A8}"/>
              </a:ext>
            </a:extLst>
          </p:cNvPr>
          <p:cNvSpPr/>
          <p:nvPr/>
        </p:nvSpPr>
        <p:spPr>
          <a:xfrm>
            <a:off x="3555833" y="598866"/>
            <a:ext cx="489518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81B8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Homework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7087236-8423-4DB1-A0A7-61DAAEAE22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8729" y="2289215"/>
            <a:ext cx="7960659" cy="4317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Homework is given out each Friday.</a:t>
            </a:r>
          </a:p>
          <a:p>
            <a:pPr eaLnBrk="1" hangingPunct="1"/>
            <a:endParaRPr lang="en-GB" altLang="en-US" sz="2400" dirty="0"/>
          </a:p>
          <a:p>
            <a:pPr eaLnBrk="1" hangingPunct="1"/>
            <a:r>
              <a:rPr lang="en-GB" altLang="en-US" sz="2400" dirty="0"/>
              <a:t>One Maths sheet and a reading/grammar sheet.</a:t>
            </a:r>
          </a:p>
          <a:p>
            <a:pPr marL="0" indent="0" eaLnBrk="1" hangingPunct="1">
              <a:buNone/>
            </a:pPr>
            <a:endParaRPr lang="en-GB" altLang="en-US" sz="2400" dirty="0"/>
          </a:p>
          <a:p>
            <a:pPr eaLnBrk="1" hangingPunct="1"/>
            <a:r>
              <a:rPr lang="en-GB" altLang="en-US" sz="2400" dirty="0"/>
              <a:t>Handed in the following Friday</a:t>
            </a:r>
          </a:p>
          <a:p>
            <a:pPr eaLnBrk="1" hangingPunct="1"/>
            <a:endParaRPr lang="en-GB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65779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3495EF5-B2F4-4341-A356-E4BFE4EBB7A8}"/>
              </a:ext>
            </a:extLst>
          </p:cNvPr>
          <p:cNvSpPr/>
          <p:nvPr/>
        </p:nvSpPr>
        <p:spPr>
          <a:xfrm>
            <a:off x="3686062" y="598866"/>
            <a:ext cx="463473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81B8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Swimming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7087236-8423-4DB1-A0A7-61DAAEAE22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95" y="2289215"/>
            <a:ext cx="10390094" cy="4317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We go on Friday mornings to Braunstone Leisure centre.</a:t>
            </a:r>
          </a:p>
          <a:p>
            <a:pPr eaLnBrk="1" hangingPunct="1"/>
            <a:r>
              <a:rPr lang="en-GB" altLang="en-US" sz="2400" dirty="0"/>
              <a:t>We leave at 9:00am on a bus and sign in. </a:t>
            </a:r>
          </a:p>
          <a:p>
            <a:pPr eaLnBrk="1" hangingPunct="1"/>
            <a:r>
              <a:rPr lang="en-GB" altLang="en-US" sz="2400" dirty="0"/>
              <a:t>We get changed on one side of the changing room and our swimming teachers will teach us in groups.</a:t>
            </a:r>
          </a:p>
          <a:p>
            <a:pPr eaLnBrk="1" hangingPunct="1"/>
            <a:r>
              <a:rPr lang="en-GB" altLang="en-US" sz="2400" dirty="0"/>
              <a:t>Please talk to your child about getting dressed etc</a:t>
            </a:r>
          </a:p>
          <a:p>
            <a:pPr eaLnBrk="1" hangingPunct="1"/>
            <a:r>
              <a:rPr lang="en-GB" altLang="en-US" sz="2400" dirty="0"/>
              <a:t>The pool can be cold!</a:t>
            </a:r>
          </a:p>
          <a:p>
            <a:pPr eaLnBrk="1" hangingPunct="1"/>
            <a:endParaRPr lang="en-GB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062578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712294C-A5DB-4DEB-91DE-AEB51B481F1B}"/>
              </a:ext>
            </a:extLst>
          </p:cNvPr>
          <p:cNvSpPr txBox="1"/>
          <p:nvPr/>
        </p:nvSpPr>
        <p:spPr>
          <a:xfrm>
            <a:off x="80682" y="5674659"/>
            <a:ext cx="90543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CW Cursive Writing 1" panose="03050602040000000000" pitchFamily="66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08736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b55928f-eb5a-406f-a12f-3473716bded9">
      <Terms xmlns="http://schemas.microsoft.com/office/infopath/2007/PartnerControls"/>
    </lcf76f155ced4ddcb4097134ff3c332f>
    <TaxCatchAll xmlns="ffd53066-35f3-4750-a749-bdfeb1215f1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D0F7B20A97B445825B7DBF2F735D2E" ma:contentTypeVersion="19" ma:contentTypeDescription="Create a new document." ma:contentTypeScope="" ma:versionID="fa41945636f4ff74e3b2a22a560303aa">
  <xsd:schema xmlns:xsd="http://www.w3.org/2001/XMLSchema" xmlns:xs="http://www.w3.org/2001/XMLSchema" xmlns:p="http://schemas.microsoft.com/office/2006/metadata/properties" xmlns:ns2="0b55928f-eb5a-406f-a12f-3473716bded9" xmlns:ns3="ffd53066-35f3-4750-a749-bdfeb1215f1c" targetNamespace="http://schemas.microsoft.com/office/2006/metadata/properties" ma:root="true" ma:fieldsID="47b8cdb2101ffb838497151bac026a9f" ns2:_="" ns3:_="">
    <xsd:import namespace="0b55928f-eb5a-406f-a12f-3473716bded9"/>
    <xsd:import namespace="ffd53066-35f3-4750-a749-bdfeb1215f1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55928f-eb5a-406f-a12f-3473716bded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3954c4b-6ed7-412c-90ef-9893432994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d53066-35f3-4750-a749-bdfeb1215f1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03f28db-0fad-4245-b92a-c3334661c402}" ma:internalName="TaxCatchAll" ma:showField="CatchAllData" ma:web="ffd53066-35f3-4750-a749-bdfeb1215f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E88B4FC-5DDE-4A9B-ADBC-9A5EE128476B}">
  <ds:schemaRefs>
    <ds:schemaRef ds:uri="http://schemas.microsoft.com/office/2006/metadata/properties"/>
    <ds:schemaRef ds:uri="http://schemas.microsoft.com/office/infopath/2007/PartnerControls"/>
    <ds:schemaRef ds:uri="0b55928f-eb5a-406f-a12f-3473716bded9"/>
    <ds:schemaRef ds:uri="ffd53066-35f3-4750-a749-bdfeb1215f1c"/>
  </ds:schemaRefs>
</ds:datastoreItem>
</file>

<file path=customXml/itemProps2.xml><?xml version="1.0" encoding="utf-8"?>
<ds:datastoreItem xmlns:ds="http://schemas.openxmlformats.org/officeDocument/2006/customXml" ds:itemID="{9AACC563-BB7B-4BCD-90F3-FE3B765217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CC4802-6E94-44BB-B127-63353224DD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b55928f-eb5a-406f-a12f-3473716bded9"/>
    <ds:schemaRef ds:uri="ffd53066-35f3-4750-a749-bdfeb1215f1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185</Words>
  <Application>Microsoft Office PowerPoint</Application>
  <PresentationFormat>Widescreen</PresentationFormat>
  <Paragraphs>31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Jaspreet Chatha</dc:creator>
  <cp:lastModifiedBy>Angela Setchfield</cp:lastModifiedBy>
  <cp:revision>15</cp:revision>
  <dcterms:created xsi:type="dcterms:W3CDTF">2025-09-09T07:06:18Z</dcterms:created>
  <dcterms:modified xsi:type="dcterms:W3CDTF">2026-09-21T12:20:29Z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0x01010088D0F7B20A97B445825B7DBF2F735D2E</vt:lpwstr>
  </property>
  <property fmtid="{D5CDD505-2E9C-101B-9397-08002B2CF9AE}" pid="3" name="MediaServiceImageTags">
    <vt:lpwstr/>
  </property>
</Properties>
</file>