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57" r:id="rId7"/>
    <p:sldId id="271" r:id="rId8"/>
    <p:sldId id="269" r:id="rId9"/>
    <p:sldId id="261" r:id="rId10"/>
    <p:sldId id="265" r:id="rId11"/>
    <p:sldId id="266" r:id="rId12"/>
    <p:sldId id="264" r:id="rId13"/>
    <p:sldId id="258" r:id="rId14"/>
    <p:sldId id="262" r:id="rId15"/>
    <p:sldId id="263" r:id="rId16"/>
    <p:sldId id="272" r:id="rId17"/>
    <p:sldId id="267" r:id="rId18"/>
    <p:sldId id="268" r:id="rId19"/>
    <p:sldId id="270" r:id="rId20"/>
    <p:sldId id="26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1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hatha" userId="9c5dac91-54ae-4e7f-95d4-487e57b75253" providerId="ADAL" clId="{9D370A5C-1C1C-453F-83E8-698FFD423A09}"/>
    <pc:docChg chg="undo custSel addSld delSld modSld sldOrd">
      <pc:chgData name="Mrs Chatha" userId="9c5dac91-54ae-4e7f-95d4-487e57b75253" providerId="ADAL" clId="{9D370A5C-1C1C-453F-83E8-698FFD423A09}" dt="2025-09-15T09:30:09.454" v="1332" actId="20577"/>
      <pc:docMkLst>
        <pc:docMk/>
      </pc:docMkLst>
      <pc:sldChg chg="addSp delSp modSp mod">
        <pc:chgData name="Mrs Chatha" userId="9c5dac91-54ae-4e7f-95d4-487e57b75253" providerId="ADAL" clId="{9D370A5C-1C1C-453F-83E8-698FFD423A09}" dt="2025-09-09T07:13:51.876" v="37" actId="478"/>
        <pc:sldMkLst>
          <pc:docMk/>
          <pc:sldMk cId="2771929141" sldId="256"/>
        </pc:sldMkLst>
        <pc:spChg chg="add del mod">
          <ac:chgData name="Mrs Chatha" userId="9c5dac91-54ae-4e7f-95d4-487e57b75253" providerId="ADAL" clId="{9D370A5C-1C1C-453F-83E8-698FFD423A09}" dt="2025-09-09T07:13:51.876" v="37" actId="478"/>
          <ac:spMkLst>
            <pc:docMk/>
            <pc:sldMk cId="2771929141" sldId="256"/>
            <ac:spMk id="6" creationId="{D73B24F0-1FAB-4530-A00B-EC6F40006DA4}"/>
          </ac:spMkLst>
        </pc:spChg>
      </pc:sldChg>
      <pc:sldChg chg="addSp modSp mod">
        <pc:chgData name="Mrs Chatha" userId="9c5dac91-54ae-4e7f-95d4-487e57b75253" providerId="ADAL" clId="{9D370A5C-1C1C-453F-83E8-698FFD423A09}" dt="2025-09-11T14:01:55.494" v="890" actId="2711"/>
        <pc:sldMkLst>
          <pc:docMk/>
          <pc:sldMk cId="3082711795" sldId="257"/>
        </pc:sldMkLst>
        <pc:spChg chg="add mod">
          <ac:chgData name="Mrs Chatha" userId="9c5dac91-54ae-4e7f-95d4-487e57b75253" providerId="ADAL" clId="{9D370A5C-1C1C-453F-83E8-698FFD423A09}" dt="2025-09-11T14:01:55.494" v="890" actId="2711"/>
          <ac:spMkLst>
            <pc:docMk/>
            <pc:sldMk cId="3082711795" sldId="257"/>
            <ac:spMk id="4" creationId="{F165AC69-E7CE-4CF9-8597-C016452C3C47}"/>
          </ac:spMkLst>
        </pc:spChg>
        <pc:spChg chg="add mod">
          <ac:chgData name="Mrs Chatha" userId="9c5dac91-54ae-4e7f-95d4-487e57b75253" providerId="ADAL" clId="{9D370A5C-1C1C-453F-83E8-698FFD423A09}" dt="2025-09-09T07:14:42.568" v="70" actId="20577"/>
          <ac:spMkLst>
            <pc:docMk/>
            <pc:sldMk cId="3082711795" sldId="257"/>
            <ac:spMk id="6" creationId="{B2FEDF35-0404-4FB1-8D37-EDF3F7583DC0}"/>
          </ac:spMkLst>
        </pc:spChg>
        <pc:picChg chg="add mod">
          <ac:chgData name="Mrs Chatha" userId="9c5dac91-54ae-4e7f-95d4-487e57b75253" providerId="ADAL" clId="{9D370A5C-1C1C-453F-83E8-698FFD423A09}" dt="2025-09-09T07:14:32.546" v="49" actId="1076"/>
          <ac:picMkLst>
            <pc:docMk/>
            <pc:sldMk cId="3082711795" sldId="257"/>
            <ac:picMk id="5" creationId="{2399E444-CA46-458D-8397-EE80AA158716}"/>
          </ac:picMkLst>
        </pc:picChg>
      </pc:sldChg>
      <pc:sldChg chg="addSp modSp mod">
        <pc:chgData name="Mrs Chatha" userId="9c5dac91-54ae-4e7f-95d4-487e57b75253" providerId="ADAL" clId="{9D370A5C-1C1C-453F-83E8-698FFD423A09}" dt="2025-09-11T12:27:31.087" v="240" actId="120"/>
        <pc:sldMkLst>
          <pc:docMk/>
          <pc:sldMk cId="2738664155" sldId="258"/>
        </pc:sldMkLst>
        <pc:spChg chg="add mod">
          <ac:chgData name="Mrs Chatha" userId="9c5dac91-54ae-4e7f-95d4-487e57b75253" providerId="ADAL" clId="{9D370A5C-1C1C-453F-83E8-698FFD423A09}" dt="2025-09-11T12:26:52.542" v="235" actId="1076"/>
          <ac:spMkLst>
            <pc:docMk/>
            <pc:sldMk cId="2738664155" sldId="258"/>
            <ac:spMk id="2" creationId="{63495EF5-B2F4-4341-A356-E4BFE4EBB7A8}"/>
          </ac:spMkLst>
        </pc:spChg>
        <pc:spChg chg="add mod">
          <ac:chgData name="Mrs Chatha" userId="9c5dac91-54ae-4e7f-95d4-487e57b75253" providerId="ADAL" clId="{9D370A5C-1C1C-453F-83E8-698FFD423A09}" dt="2025-09-11T12:27:31.087" v="240" actId="120"/>
          <ac:spMkLst>
            <pc:docMk/>
            <pc:sldMk cId="2738664155" sldId="258"/>
            <ac:spMk id="3" creationId="{759C64ED-0DDA-467B-9F23-E537527262FF}"/>
          </ac:spMkLst>
        </pc:spChg>
        <pc:picChg chg="add mod">
          <ac:chgData name="Mrs Chatha" userId="9c5dac91-54ae-4e7f-95d4-487e57b75253" providerId="ADAL" clId="{9D370A5C-1C1C-453F-83E8-698FFD423A09}" dt="2025-09-11T12:27:15.361" v="238" actId="1076"/>
          <ac:picMkLst>
            <pc:docMk/>
            <pc:sldMk cId="2738664155" sldId="258"/>
            <ac:picMk id="4" creationId="{2D86D52F-D5D3-4432-A79B-36EE547225D5}"/>
          </ac:picMkLst>
        </pc:picChg>
      </pc:sldChg>
      <pc:sldChg chg="addSp delSp modSp mod ord">
        <pc:chgData name="Mrs Chatha" userId="9c5dac91-54ae-4e7f-95d4-487e57b75253" providerId="ADAL" clId="{9D370A5C-1C1C-453F-83E8-698FFD423A09}" dt="2025-09-09T07:14:17.579" v="45"/>
        <pc:sldMkLst>
          <pc:docMk/>
          <pc:sldMk cId="1377528347" sldId="259"/>
        </pc:sldMkLst>
        <pc:spChg chg="add mod">
          <ac:chgData name="Mrs Chatha" userId="9c5dac91-54ae-4e7f-95d4-487e57b75253" providerId="ADAL" clId="{9D370A5C-1C1C-453F-83E8-698FFD423A09}" dt="2025-09-09T07:12:14.020" v="3" actId="1076"/>
          <ac:spMkLst>
            <pc:docMk/>
            <pc:sldMk cId="1377528347" sldId="259"/>
            <ac:spMk id="2" creationId="{ABE7E2C9-4E5F-4DD9-8080-4FCB44EEE42A}"/>
          </ac:spMkLst>
        </pc:spChg>
        <pc:spChg chg="add del mod">
          <ac:chgData name="Mrs Chatha" userId="9c5dac91-54ae-4e7f-95d4-487e57b75253" providerId="ADAL" clId="{9D370A5C-1C1C-453F-83E8-698FFD423A09}" dt="2025-09-09T07:13:55.592" v="38" actId="478"/>
          <ac:spMkLst>
            <pc:docMk/>
            <pc:sldMk cId="1377528347" sldId="259"/>
            <ac:spMk id="4" creationId="{F5EB9BCA-831A-413D-B440-C081B8A70D5B}"/>
          </ac:spMkLst>
        </pc:spChg>
        <pc:spChg chg="add mod">
          <ac:chgData name="Mrs Chatha" userId="9c5dac91-54ae-4e7f-95d4-487e57b75253" providerId="ADAL" clId="{9D370A5C-1C1C-453F-83E8-698FFD423A09}" dt="2025-09-09T07:14:12.131" v="43" actId="1076"/>
          <ac:spMkLst>
            <pc:docMk/>
            <pc:sldMk cId="1377528347" sldId="259"/>
            <ac:spMk id="5" creationId="{CB65C892-85DB-445E-A53B-1A384B43DE6D}"/>
          </ac:spMkLst>
        </pc:spChg>
        <pc:picChg chg="add mod">
          <ac:chgData name="Mrs Chatha" userId="9c5dac91-54ae-4e7f-95d4-487e57b75253" providerId="ADAL" clId="{9D370A5C-1C1C-453F-83E8-698FFD423A09}" dt="2025-09-09T07:12:16.213" v="4" actId="1076"/>
          <ac:picMkLst>
            <pc:docMk/>
            <pc:sldMk cId="1377528347" sldId="259"/>
            <ac:picMk id="3" creationId="{1035D2E3-CE2A-47C3-B909-E274D51D591E}"/>
          </ac:picMkLst>
        </pc:picChg>
      </pc:sldChg>
      <pc:sldChg chg="addSp modSp add mod ord">
        <pc:chgData name="Mrs Chatha" userId="9c5dac91-54ae-4e7f-95d4-487e57b75253" providerId="ADAL" clId="{9D370A5C-1C1C-453F-83E8-698FFD423A09}" dt="2025-09-11T14:20:10.205" v="897" actId="20577"/>
        <pc:sldMkLst>
          <pc:docMk/>
          <pc:sldMk cId="3990283159" sldId="261"/>
        </pc:sldMkLst>
        <pc:graphicFrameChg chg="add mod modGraphic">
          <ac:chgData name="Mrs Chatha" userId="9c5dac91-54ae-4e7f-95d4-487e57b75253" providerId="ADAL" clId="{9D370A5C-1C1C-453F-83E8-698FFD423A09}" dt="2025-09-11T14:20:10.205" v="897" actId="20577"/>
          <ac:graphicFrameMkLst>
            <pc:docMk/>
            <pc:sldMk cId="3990283159" sldId="261"/>
            <ac:graphicFrameMk id="2" creationId="{E435E805-EA6D-4BA1-BBAA-CB84DCC2A747}"/>
          </ac:graphicFrameMkLst>
        </pc:graphicFrameChg>
      </pc:sldChg>
      <pc:sldChg chg="addSp delSp modSp add mod ord">
        <pc:chgData name="Mrs Chatha" userId="9c5dac91-54ae-4e7f-95d4-487e57b75253" providerId="ADAL" clId="{9D370A5C-1C1C-453F-83E8-698FFD423A09}" dt="2025-09-11T12:25:02.939" v="223" actId="27636"/>
        <pc:sldMkLst>
          <pc:docMk/>
          <pc:sldMk cId="3161398349" sldId="262"/>
        </pc:sldMkLst>
        <pc:spChg chg="del">
          <ac:chgData name="Mrs Chatha" userId="9c5dac91-54ae-4e7f-95d4-487e57b75253" providerId="ADAL" clId="{9D370A5C-1C1C-453F-83E8-698FFD423A09}" dt="2025-09-11T12:22:32.117" v="162" actId="478"/>
          <ac:spMkLst>
            <pc:docMk/>
            <pc:sldMk cId="3161398349" sldId="262"/>
            <ac:spMk id="4" creationId="{F165AC69-E7CE-4CF9-8597-C016452C3C47}"/>
          </ac:spMkLst>
        </pc:spChg>
        <pc:spChg chg="mod">
          <ac:chgData name="Mrs Chatha" userId="9c5dac91-54ae-4e7f-95d4-487e57b75253" providerId="ADAL" clId="{9D370A5C-1C1C-453F-83E8-698FFD423A09}" dt="2025-09-11T12:22:29.293" v="160" actId="1076"/>
          <ac:spMkLst>
            <pc:docMk/>
            <pc:sldMk cId="3161398349" sldId="262"/>
            <ac:spMk id="6" creationId="{B2FEDF35-0404-4FB1-8D37-EDF3F7583DC0}"/>
          </ac:spMkLst>
        </pc:spChg>
        <pc:spChg chg="add mod">
          <ac:chgData name="Mrs Chatha" userId="9c5dac91-54ae-4e7f-95d4-487e57b75253" providerId="ADAL" clId="{9D370A5C-1C1C-453F-83E8-698FFD423A09}" dt="2025-09-11T12:25:02.939" v="223" actId="27636"/>
          <ac:spMkLst>
            <pc:docMk/>
            <pc:sldMk cId="3161398349" sldId="262"/>
            <ac:spMk id="7" creationId="{B9D0C700-98CF-44FD-B759-F084174CECAD}"/>
          </ac:spMkLst>
        </pc:spChg>
        <pc:picChg chg="del">
          <ac:chgData name="Mrs Chatha" userId="9c5dac91-54ae-4e7f-95d4-487e57b75253" providerId="ADAL" clId="{9D370A5C-1C1C-453F-83E8-698FFD423A09}" dt="2025-09-11T12:22:30.039" v="161" actId="478"/>
          <ac:picMkLst>
            <pc:docMk/>
            <pc:sldMk cId="3161398349" sldId="262"/>
            <ac:picMk id="5" creationId="{2399E444-CA46-458D-8397-EE80AA158716}"/>
          </ac:picMkLst>
        </pc:picChg>
      </pc:sldChg>
      <pc:sldChg chg="new del">
        <pc:chgData name="Mrs Chatha" userId="9c5dac91-54ae-4e7f-95d4-487e57b75253" providerId="ADAL" clId="{9D370A5C-1C1C-453F-83E8-698FFD423A09}" dt="2025-09-11T12:22:35.576" v="164" actId="680"/>
        <pc:sldMkLst>
          <pc:docMk/>
          <pc:sldMk cId="322411165" sldId="263"/>
        </pc:sldMkLst>
      </pc:sldChg>
      <pc:sldChg chg="addSp delSp modSp add mod">
        <pc:chgData name="Mrs Chatha" userId="9c5dac91-54ae-4e7f-95d4-487e57b75253" providerId="ADAL" clId="{9D370A5C-1C1C-453F-83E8-698FFD423A09}" dt="2025-09-11T12:23:32.339" v="192" actId="14100"/>
        <pc:sldMkLst>
          <pc:docMk/>
          <pc:sldMk cId="2274588455" sldId="263"/>
        </pc:sldMkLst>
        <pc:spChg chg="mod">
          <ac:chgData name="Mrs Chatha" userId="9c5dac91-54ae-4e7f-95d4-487e57b75253" providerId="ADAL" clId="{9D370A5C-1C1C-453F-83E8-698FFD423A09}" dt="2025-09-11T12:23:18.991" v="185" actId="1076"/>
          <ac:spMkLst>
            <pc:docMk/>
            <pc:sldMk cId="2274588455" sldId="263"/>
            <ac:spMk id="6" creationId="{B2FEDF35-0404-4FB1-8D37-EDF3F7583DC0}"/>
          </ac:spMkLst>
        </pc:spChg>
        <pc:picChg chg="add mod">
          <ac:chgData name="Mrs Chatha" userId="9c5dac91-54ae-4e7f-95d4-487e57b75253" providerId="ADAL" clId="{9D370A5C-1C1C-453F-83E8-698FFD423A09}" dt="2025-09-11T12:22:45.697" v="170" actId="1076"/>
          <ac:picMkLst>
            <pc:docMk/>
            <pc:sldMk cId="2274588455" sldId="263"/>
            <ac:picMk id="3" creationId="{A5650BC6-85DB-474D-AF11-B03C1649F9B5}"/>
          </ac:picMkLst>
        </pc:picChg>
        <pc:picChg chg="add mod">
          <ac:chgData name="Mrs Chatha" userId="9c5dac91-54ae-4e7f-95d4-487e57b75253" providerId="ADAL" clId="{9D370A5C-1C1C-453F-83E8-698FFD423A09}" dt="2025-09-11T12:23:20.264" v="186" actId="1076"/>
          <ac:picMkLst>
            <pc:docMk/>
            <pc:sldMk cId="2274588455" sldId="263"/>
            <ac:picMk id="4" creationId="{A2D01F54-BE17-4997-AD75-EEFAF3658F92}"/>
          </ac:picMkLst>
        </pc:picChg>
        <pc:picChg chg="add mod">
          <ac:chgData name="Mrs Chatha" userId="9c5dac91-54ae-4e7f-95d4-487e57b75253" providerId="ADAL" clId="{9D370A5C-1C1C-453F-83E8-698FFD423A09}" dt="2025-09-11T12:23:26.038" v="190" actId="1076"/>
          <ac:picMkLst>
            <pc:docMk/>
            <pc:sldMk cId="2274588455" sldId="263"/>
            <ac:picMk id="5" creationId="{1E2902A7-1FD7-469F-BCDA-0C26A387A691}"/>
          </ac:picMkLst>
        </pc:picChg>
        <pc:picChg chg="add mod">
          <ac:chgData name="Mrs Chatha" userId="9c5dac91-54ae-4e7f-95d4-487e57b75253" providerId="ADAL" clId="{9D370A5C-1C1C-453F-83E8-698FFD423A09}" dt="2025-09-11T12:23:22.923" v="188" actId="1076"/>
          <ac:picMkLst>
            <pc:docMk/>
            <pc:sldMk cId="2274588455" sldId="263"/>
            <ac:picMk id="7" creationId="{1AC54831-1082-47BF-91B4-8BC87C6511E7}"/>
          </ac:picMkLst>
        </pc:picChg>
        <pc:picChg chg="add del mod">
          <ac:chgData name="Mrs Chatha" userId="9c5dac91-54ae-4e7f-95d4-487e57b75253" providerId="ADAL" clId="{9D370A5C-1C1C-453F-83E8-698FFD423A09}" dt="2025-09-11T12:23:13.751" v="183" actId="478"/>
          <ac:picMkLst>
            <pc:docMk/>
            <pc:sldMk cId="2274588455" sldId="263"/>
            <ac:picMk id="8" creationId="{8CE97005-7942-4E62-BD8F-C831FAE4B79A}"/>
          </ac:picMkLst>
        </pc:picChg>
        <pc:picChg chg="add mod">
          <ac:chgData name="Mrs Chatha" userId="9c5dac91-54ae-4e7f-95d4-487e57b75253" providerId="ADAL" clId="{9D370A5C-1C1C-453F-83E8-698FFD423A09}" dt="2025-09-11T12:23:12.399" v="182" actId="1076"/>
          <ac:picMkLst>
            <pc:docMk/>
            <pc:sldMk cId="2274588455" sldId="263"/>
            <ac:picMk id="9" creationId="{285C4565-9564-448C-9CFA-DF881E19D2EE}"/>
          </ac:picMkLst>
        </pc:picChg>
        <pc:picChg chg="add mod">
          <ac:chgData name="Mrs Chatha" userId="9c5dac91-54ae-4e7f-95d4-487e57b75253" providerId="ADAL" clId="{9D370A5C-1C1C-453F-83E8-698FFD423A09}" dt="2025-09-11T12:23:28.907" v="191" actId="1076"/>
          <ac:picMkLst>
            <pc:docMk/>
            <pc:sldMk cId="2274588455" sldId="263"/>
            <ac:picMk id="10" creationId="{837D12AA-C3DD-49B5-9C78-5E3EA9CD4241}"/>
          </ac:picMkLst>
        </pc:picChg>
        <pc:picChg chg="add mod">
          <ac:chgData name="Mrs Chatha" userId="9c5dac91-54ae-4e7f-95d4-487e57b75253" providerId="ADAL" clId="{9D370A5C-1C1C-453F-83E8-698FFD423A09}" dt="2025-09-11T12:23:32.339" v="192" actId="14100"/>
          <ac:picMkLst>
            <pc:docMk/>
            <pc:sldMk cId="2274588455" sldId="263"/>
            <ac:picMk id="11" creationId="{AB7496FE-3966-4C64-AE93-91465C1B7BA7}"/>
          </ac:picMkLst>
        </pc:picChg>
      </pc:sldChg>
      <pc:sldChg chg="addSp delSp modSp add mod ord">
        <pc:chgData name="Mrs Chatha" userId="9c5dac91-54ae-4e7f-95d4-487e57b75253" providerId="ADAL" clId="{9D370A5C-1C1C-453F-83E8-698FFD423A09}" dt="2025-09-11T12:26:41.467" v="232"/>
        <pc:sldMkLst>
          <pc:docMk/>
          <pc:sldMk cId="1503655611" sldId="264"/>
        </pc:sldMkLst>
        <pc:picChg chg="add del mod">
          <ac:chgData name="Mrs Chatha" userId="9c5dac91-54ae-4e7f-95d4-487e57b75253" providerId="ADAL" clId="{9D370A5C-1C1C-453F-83E8-698FFD423A09}" dt="2025-09-11T12:26:24.502" v="226" actId="478"/>
          <ac:picMkLst>
            <pc:docMk/>
            <pc:sldMk cId="1503655611" sldId="264"/>
            <ac:picMk id="2" creationId="{0119D3D5-1407-4982-8B64-DC905C372621}"/>
          </ac:picMkLst>
        </pc:picChg>
        <pc:picChg chg="add del mod">
          <ac:chgData name="Mrs Chatha" userId="9c5dac91-54ae-4e7f-95d4-487e57b75253" providerId="ADAL" clId="{9D370A5C-1C1C-453F-83E8-698FFD423A09}" dt="2025-09-11T12:26:24.502" v="226" actId="478"/>
          <ac:picMkLst>
            <pc:docMk/>
            <pc:sldMk cId="1503655611" sldId="264"/>
            <ac:picMk id="3" creationId="{709D9816-2A2F-46C3-9D15-1674EC0B2DEE}"/>
          </ac:picMkLst>
        </pc:picChg>
        <pc:picChg chg="add mod">
          <ac:chgData name="Mrs Chatha" userId="9c5dac91-54ae-4e7f-95d4-487e57b75253" providerId="ADAL" clId="{9D370A5C-1C1C-453F-83E8-698FFD423A09}" dt="2025-09-11T12:26:39.979" v="230" actId="1076"/>
          <ac:picMkLst>
            <pc:docMk/>
            <pc:sldMk cId="1503655611" sldId="264"/>
            <ac:picMk id="4" creationId="{5C088FC1-6A9B-4A1E-AF23-83043E6DB0A8}"/>
          </ac:picMkLst>
        </pc:picChg>
      </pc:sldChg>
      <pc:sldChg chg="addSp delSp modSp add mod ord delAnim modAnim">
        <pc:chgData name="Mrs Chatha" userId="9c5dac91-54ae-4e7f-95d4-487e57b75253" providerId="ADAL" clId="{9D370A5C-1C1C-453F-83E8-698FFD423A09}" dt="2025-09-11T14:02:11.122" v="895" actId="27636"/>
        <pc:sldMkLst>
          <pc:docMk/>
          <pc:sldMk cId="3587523518" sldId="265"/>
        </pc:sldMkLst>
        <pc:spChg chg="mod">
          <ac:chgData name="Mrs Chatha" userId="9c5dac91-54ae-4e7f-95d4-487e57b75253" providerId="ADAL" clId="{9D370A5C-1C1C-453F-83E8-698FFD423A09}" dt="2025-09-11T12:31:58.867" v="248" actId="20577"/>
          <ac:spMkLst>
            <pc:docMk/>
            <pc:sldMk cId="3587523518" sldId="265"/>
            <ac:spMk id="2" creationId="{63495EF5-B2F4-4341-A356-E4BFE4EBB7A8}"/>
          </ac:spMkLst>
        </pc:spChg>
        <pc:spChg chg="del mod">
          <ac:chgData name="Mrs Chatha" userId="9c5dac91-54ae-4e7f-95d4-487e57b75253" providerId="ADAL" clId="{9D370A5C-1C1C-453F-83E8-698FFD423A09}" dt="2025-09-11T12:32:02.978" v="251" actId="478"/>
          <ac:spMkLst>
            <pc:docMk/>
            <pc:sldMk cId="3587523518" sldId="265"/>
            <ac:spMk id="3" creationId="{759C64ED-0DDA-467B-9F23-E537527262FF}"/>
          </ac:spMkLst>
        </pc:spChg>
        <pc:spChg chg="add del mod">
          <ac:chgData name="Mrs Chatha" userId="9c5dac91-54ae-4e7f-95d4-487e57b75253" providerId="ADAL" clId="{9D370A5C-1C1C-453F-83E8-698FFD423A09}" dt="2025-09-11T12:32:22.977" v="256" actId="478"/>
          <ac:spMkLst>
            <pc:docMk/>
            <pc:sldMk cId="3587523518" sldId="265"/>
            <ac:spMk id="5" creationId="{25A3AB51-F0AD-4D83-92AA-4A5A01BCE5D3}"/>
          </ac:spMkLst>
        </pc:spChg>
        <pc:spChg chg="add mod">
          <ac:chgData name="Mrs Chatha" userId="9c5dac91-54ae-4e7f-95d4-487e57b75253" providerId="ADAL" clId="{9D370A5C-1C1C-453F-83E8-698FFD423A09}" dt="2025-09-11T14:02:11.122" v="895" actId="27636"/>
          <ac:spMkLst>
            <pc:docMk/>
            <pc:sldMk cId="3587523518" sldId="265"/>
            <ac:spMk id="6" creationId="{AE1CB17E-A6B9-4DE9-B679-BA08EE6072C9}"/>
          </ac:spMkLst>
        </pc:spChg>
        <pc:spChg chg="add del mod">
          <ac:chgData name="Mrs Chatha" userId="9c5dac91-54ae-4e7f-95d4-487e57b75253" providerId="ADAL" clId="{9D370A5C-1C1C-453F-83E8-698FFD423A09}" dt="2025-09-11T14:02:01.934" v="891" actId="478"/>
          <ac:spMkLst>
            <pc:docMk/>
            <pc:sldMk cId="3587523518" sldId="265"/>
            <ac:spMk id="8" creationId="{7AD95482-3AAF-4BB2-8483-3D52651FAF66}"/>
          </ac:spMkLst>
        </pc:spChg>
        <pc:picChg chg="del">
          <ac:chgData name="Mrs Chatha" userId="9c5dac91-54ae-4e7f-95d4-487e57b75253" providerId="ADAL" clId="{9D370A5C-1C1C-453F-83E8-698FFD423A09}" dt="2025-09-11T12:32:01.562" v="250" actId="478"/>
          <ac:picMkLst>
            <pc:docMk/>
            <pc:sldMk cId="3587523518" sldId="265"/>
            <ac:picMk id="4" creationId="{2D86D52F-D5D3-4432-A79B-36EE547225D5}"/>
          </ac:picMkLst>
        </pc:picChg>
        <pc:picChg chg="add mod">
          <ac:chgData name="Mrs Chatha" userId="9c5dac91-54ae-4e7f-95d4-487e57b75253" providerId="ADAL" clId="{9D370A5C-1C1C-453F-83E8-698FFD423A09}" dt="2025-09-11T12:32:42.584" v="260" actId="14100"/>
          <ac:picMkLst>
            <pc:docMk/>
            <pc:sldMk cId="3587523518" sldId="265"/>
            <ac:picMk id="9" creationId="{C1F37959-CE85-4956-BDB9-8C12691FD5B2}"/>
          </ac:picMkLst>
        </pc:picChg>
      </pc:sldChg>
      <pc:sldChg chg="addSp delSp modSp add mod delAnim">
        <pc:chgData name="Mrs Chatha" userId="9c5dac91-54ae-4e7f-95d4-487e57b75253" providerId="ADAL" clId="{9D370A5C-1C1C-453F-83E8-698FFD423A09}" dt="2025-09-11T12:32:57.834" v="265" actId="1076"/>
        <pc:sldMkLst>
          <pc:docMk/>
          <pc:sldMk cId="3930257806" sldId="266"/>
        </pc:sldMkLst>
        <pc:spChg chg="add mod">
          <ac:chgData name="Mrs Chatha" userId="9c5dac91-54ae-4e7f-95d4-487e57b75253" providerId="ADAL" clId="{9D370A5C-1C1C-453F-83E8-698FFD423A09}" dt="2025-09-11T12:32:48.665" v="263" actId="478"/>
          <ac:spMkLst>
            <pc:docMk/>
            <pc:sldMk cId="3930257806" sldId="266"/>
            <ac:spMk id="4" creationId="{38EC90BC-A63F-4E48-B3B5-C42DC12F9B7A}"/>
          </ac:spMkLst>
        </pc:spChg>
        <pc:spChg chg="del">
          <ac:chgData name="Mrs Chatha" userId="9c5dac91-54ae-4e7f-95d4-487e57b75253" providerId="ADAL" clId="{9D370A5C-1C1C-453F-83E8-698FFD423A09}" dt="2025-09-11T12:32:48.665" v="263" actId="478"/>
          <ac:spMkLst>
            <pc:docMk/>
            <pc:sldMk cId="3930257806" sldId="266"/>
            <ac:spMk id="6" creationId="{AE1CB17E-A6B9-4DE9-B679-BA08EE6072C9}"/>
          </ac:spMkLst>
        </pc:spChg>
        <pc:spChg chg="del">
          <ac:chgData name="Mrs Chatha" userId="9c5dac91-54ae-4e7f-95d4-487e57b75253" providerId="ADAL" clId="{9D370A5C-1C1C-453F-83E8-698FFD423A09}" dt="2025-09-11T12:32:46.834" v="262" actId="478"/>
          <ac:spMkLst>
            <pc:docMk/>
            <pc:sldMk cId="3930257806" sldId="266"/>
            <ac:spMk id="8" creationId="{7AD95482-3AAF-4BB2-8483-3D52651FAF66}"/>
          </ac:spMkLst>
        </pc:spChg>
        <pc:picChg chg="add mod">
          <ac:chgData name="Mrs Chatha" userId="9c5dac91-54ae-4e7f-95d4-487e57b75253" providerId="ADAL" clId="{9D370A5C-1C1C-453F-83E8-698FFD423A09}" dt="2025-09-11T12:32:57.834" v="265" actId="1076"/>
          <ac:picMkLst>
            <pc:docMk/>
            <pc:sldMk cId="3930257806" sldId="266"/>
            <ac:picMk id="10" creationId="{2CB43E64-454C-4427-A173-C3226E81EB51}"/>
          </ac:picMkLst>
        </pc:picChg>
      </pc:sldChg>
      <pc:sldChg chg="addSp delSp modSp add mod ord modAnim">
        <pc:chgData name="Mrs Chatha" userId="9c5dac91-54ae-4e7f-95d4-487e57b75253" providerId="ADAL" clId="{9D370A5C-1C1C-453F-83E8-698FFD423A09}" dt="2025-09-11T13:58:09.500" v="578" actId="478"/>
        <pc:sldMkLst>
          <pc:docMk/>
          <pc:sldMk cId="1657796440" sldId="267"/>
        </pc:sldMkLst>
        <pc:spChg chg="mod">
          <ac:chgData name="Mrs Chatha" userId="9c5dac91-54ae-4e7f-95d4-487e57b75253" providerId="ADAL" clId="{9D370A5C-1C1C-453F-83E8-698FFD423A09}" dt="2025-09-11T12:33:21.361" v="278" actId="1076"/>
          <ac:spMkLst>
            <pc:docMk/>
            <pc:sldMk cId="1657796440" sldId="267"/>
            <ac:spMk id="2" creationId="{63495EF5-B2F4-4341-A356-E4BFE4EBB7A8}"/>
          </ac:spMkLst>
        </pc:spChg>
        <pc:spChg chg="del">
          <ac:chgData name="Mrs Chatha" userId="9c5dac91-54ae-4e7f-95d4-487e57b75253" providerId="ADAL" clId="{9D370A5C-1C1C-453F-83E8-698FFD423A09}" dt="2025-09-11T12:33:17.660" v="276" actId="478"/>
          <ac:spMkLst>
            <pc:docMk/>
            <pc:sldMk cId="1657796440" sldId="267"/>
            <ac:spMk id="4" creationId="{38EC90BC-A63F-4E48-B3B5-C42DC12F9B7A}"/>
          </ac:spMkLst>
        </pc:spChg>
        <pc:spChg chg="add mod">
          <ac:chgData name="Mrs Chatha" userId="9c5dac91-54ae-4e7f-95d4-487e57b75253" providerId="ADAL" clId="{9D370A5C-1C1C-453F-83E8-698FFD423A09}" dt="2025-09-11T13:58:02.251" v="576" actId="1076"/>
          <ac:spMkLst>
            <pc:docMk/>
            <pc:sldMk cId="1657796440" sldId="267"/>
            <ac:spMk id="6" creationId="{97087236-8423-4DB1-A0A7-61DAAEAE224F}"/>
          </ac:spMkLst>
        </pc:spChg>
        <pc:spChg chg="add del mod">
          <ac:chgData name="Mrs Chatha" userId="9c5dac91-54ae-4e7f-95d4-487e57b75253" providerId="ADAL" clId="{9D370A5C-1C1C-453F-83E8-698FFD423A09}" dt="2025-09-11T13:58:09.500" v="578" actId="478"/>
          <ac:spMkLst>
            <pc:docMk/>
            <pc:sldMk cId="1657796440" sldId="267"/>
            <ac:spMk id="7" creationId="{9FBB5530-7878-4EBC-AC99-6BC0EC0E42CA}"/>
          </ac:spMkLst>
        </pc:spChg>
        <pc:picChg chg="del">
          <ac:chgData name="Mrs Chatha" userId="9c5dac91-54ae-4e7f-95d4-487e57b75253" providerId="ADAL" clId="{9D370A5C-1C1C-453F-83E8-698FFD423A09}" dt="2025-09-11T12:33:18.117" v="277" actId="478"/>
          <ac:picMkLst>
            <pc:docMk/>
            <pc:sldMk cId="1657796440" sldId="267"/>
            <ac:picMk id="9" creationId="{C1F37959-CE85-4956-BDB9-8C12691FD5B2}"/>
          </ac:picMkLst>
        </pc:picChg>
        <pc:picChg chg="del">
          <ac:chgData name="Mrs Chatha" userId="9c5dac91-54ae-4e7f-95d4-487e57b75253" providerId="ADAL" clId="{9D370A5C-1C1C-453F-83E8-698FFD423A09}" dt="2025-09-11T12:33:15.487" v="275" actId="478"/>
          <ac:picMkLst>
            <pc:docMk/>
            <pc:sldMk cId="1657796440" sldId="267"/>
            <ac:picMk id="10" creationId="{2CB43E64-454C-4427-A173-C3226E81EB51}"/>
          </ac:picMkLst>
        </pc:picChg>
      </pc:sldChg>
      <pc:sldChg chg="addSp modSp add mod ord">
        <pc:chgData name="Mrs Chatha" userId="9c5dac91-54ae-4e7f-95d4-487e57b75253" providerId="ADAL" clId="{9D370A5C-1C1C-453F-83E8-698FFD423A09}" dt="2025-09-11T14:01:00.290" v="872" actId="1076"/>
        <pc:sldMkLst>
          <pc:docMk/>
          <pc:sldMk cId="1117617510" sldId="268"/>
        </pc:sldMkLst>
        <pc:spChg chg="mod">
          <ac:chgData name="Mrs Chatha" userId="9c5dac91-54ae-4e7f-95d4-487e57b75253" providerId="ADAL" clId="{9D370A5C-1C1C-453F-83E8-698FFD423A09}" dt="2025-09-11T12:33:25.500" v="283" actId="20577"/>
          <ac:spMkLst>
            <pc:docMk/>
            <pc:sldMk cId="1117617510" sldId="268"/>
            <ac:spMk id="2" creationId="{63495EF5-B2F4-4341-A356-E4BFE4EBB7A8}"/>
          </ac:spMkLst>
        </pc:spChg>
        <pc:spChg chg="add mod">
          <ac:chgData name="Mrs Chatha" userId="9c5dac91-54ae-4e7f-95d4-487e57b75253" providerId="ADAL" clId="{9D370A5C-1C1C-453F-83E8-698FFD423A09}" dt="2025-09-11T14:00:34.138" v="870" actId="1076"/>
          <ac:spMkLst>
            <pc:docMk/>
            <pc:sldMk cId="1117617510" sldId="268"/>
            <ac:spMk id="3" creationId="{43E9C5D0-3769-4C94-A27B-9FC1A523E8AD}"/>
          </ac:spMkLst>
        </pc:spChg>
        <pc:picChg chg="add mod">
          <ac:chgData name="Mrs Chatha" userId="9c5dac91-54ae-4e7f-95d4-487e57b75253" providerId="ADAL" clId="{9D370A5C-1C1C-453F-83E8-698FFD423A09}" dt="2025-09-11T14:01:00.290" v="872" actId="1076"/>
          <ac:picMkLst>
            <pc:docMk/>
            <pc:sldMk cId="1117617510" sldId="268"/>
            <ac:picMk id="4" creationId="{130B8E9C-8109-4AC2-B8A1-643668349016}"/>
          </ac:picMkLst>
        </pc:picChg>
      </pc:sldChg>
      <pc:sldChg chg="addSp delSp modSp add mod ord">
        <pc:chgData name="Mrs Chatha" userId="9c5dac91-54ae-4e7f-95d4-487e57b75253" providerId="ADAL" clId="{9D370A5C-1C1C-453F-83E8-698FFD423A09}" dt="2025-09-11T14:01:18.520" v="874"/>
        <pc:sldMkLst>
          <pc:docMk/>
          <pc:sldMk cId="1244811242" sldId="269"/>
        </pc:sldMkLst>
        <pc:spChg chg="del mod">
          <ac:chgData name="Mrs Chatha" userId="9c5dac91-54ae-4e7f-95d4-487e57b75253" providerId="ADAL" clId="{9D370A5C-1C1C-453F-83E8-698FFD423A09}" dt="2025-09-11T13:55:39.419" v="334" actId="478"/>
          <ac:spMkLst>
            <pc:docMk/>
            <pc:sldMk cId="1244811242" sldId="269"/>
            <ac:spMk id="2" creationId="{63495EF5-B2F4-4341-A356-E4BFE4EBB7A8}"/>
          </ac:spMkLst>
        </pc:spChg>
        <pc:picChg chg="add mod">
          <ac:chgData name="Mrs Chatha" userId="9c5dac91-54ae-4e7f-95d4-487e57b75253" providerId="ADAL" clId="{9D370A5C-1C1C-453F-83E8-698FFD423A09}" dt="2025-09-11T13:56:22.698" v="347" actId="1076"/>
          <ac:picMkLst>
            <pc:docMk/>
            <pc:sldMk cId="1244811242" sldId="269"/>
            <ac:picMk id="4" creationId="{323B2420-6F33-4208-8CBE-4937790ADCDD}"/>
          </ac:picMkLst>
        </pc:picChg>
        <pc:picChg chg="add mod">
          <ac:chgData name="Mrs Chatha" userId="9c5dac91-54ae-4e7f-95d4-487e57b75253" providerId="ADAL" clId="{9D370A5C-1C1C-453F-83E8-698FFD423A09}" dt="2025-09-11T13:56:35.869" v="361" actId="1038"/>
          <ac:picMkLst>
            <pc:docMk/>
            <pc:sldMk cId="1244811242" sldId="269"/>
            <ac:picMk id="6" creationId="{2A2E4CA5-E434-4017-B91F-416B33D3E91E}"/>
          </ac:picMkLst>
        </pc:picChg>
        <pc:picChg chg="add mod">
          <ac:chgData name="Mrs Chatha" userId="9c5dac91-54ae-4e7f-95d4-487e57b75253" providerId="ADAL" clId="{9D370A5C-1C1C-453F-83E8-698FFD423A09}" dt="2025-09-11T13:56:32.130" v="350" actId="1076"/>
          <ac:picMkLst>
            <pc:docMk/>
            <pc:sldMk cId="1244811242" sldId="269"/>
            <ac:picMk id="8" creationId="{F1F599CE-6E85-4195-A2F4-983B28A0B504}"/>
          </ac:picMkLst>
        </pc:picChg>
      </pc:sldChg>
      <pc:sldChg chg="new del">
        <pc:chgData name="Mrs Chatha" userId="9c5dac91-54ae-4e7f-95d4-487e57b75253" providerId="ADAL" clId="{9D370A5C-1C1C-453F-83E8-698FFD423A09}" dt="2025-09-11T12:34:21.313" v="295" actId="680"/>
        <pc:sldMkLst>
          <pc:docMk/>
          <pc:sldMk cId="2998652544" sldId="270"/>
        </pc:sldMkLst>
      </pc:sldChg>
      <pc:sldChg chg="addSp modSp add mod">
        <pc:chgData name="Mrs Chatha" userId="9c5dac91-54ae-4e7f-95d4-487e57b75253" providerId="ADAL" clId="{9D370A5C-1C1C-453F-83E8-698FFD423A09}" dt="2025-09-11T14:49:37.133" v="963" actId="2710"/>
        <pc:sldMkLst>
          <pc:docMk/>
          <pc:sldMk cId="3276617283" sldId="270"/>
        </pc:sldMkLst>
        <pc:spChg chg="mod">
          <ac:chgData name="Mrs Chatha" userId="9c5dac91-54ae-4e7f-95d4-487e57b75253" providerId="ADAL" clId="{9D370A5C-1C1C-453F-83E8-698FFD423A09}" dt="2025-09-11T12:35:26.862" v="310" actId="20577"/>
          <ac:spMkLst>
            <pc:docMk/>
            <pc:sldMk cId="3276617283" sldId="270"/>
            <ac:spMk id="2" creationId="{63495EF5-B2F4-4341-A356-E4BFE4EBB7A8}"/>
          </ac:spMkLst>
        </pc:spChg>
        <pc:spChg chg="add mod">
          <ac:chgData name="Mrs Chatha" userId="9c5dac91-54ae-4e7f-95d4-487e57b75253" providerId="ADAL" clId="{9D370A5C-1C1C-453F-83E8-698FFD423A09}" dt="2025-09-11T14:49:37.133" v="963" actId="2710"/>
          <ac:spMkLst>
            <pc:docMk/>
            <pc:sldMk cId="3276617283" sldId="270"/>
            <ac:spMk id="3" creationId="{A21E4FF2-C073-4329-B2EA-DEF4BEE238F4}"/>
          </ac:spMkLst>
        </pc:spChg>
      </pc:sldChg>
      <pc:sldChg chg="addSp modSp add del mod ord setBg">
        <pc:chgData name="Mrs Chatha" userId="9c5dac91-54ae-4e7f-95d4-487e57b75253" providerId="ADAL" clId="{9D370A5C-1C1C-453F-83E8-698FFD423A09}" dt="2025-09-11T14:01:18.520" v="874"/>
        <pc:sldMkLst>
          <pc:docMk/>
          <pc:sldMk cId="3839617024" sldId="271"/>
        </pc:sldMkLst>
        <pc:spChg chg="add mod">
          <ac:chgData name="Mrs Chatha" userId="9c5dac91-54ae-4e7f-95d4-487e57b75253" providerId="ADAL" clId="{9D370A5C-1C1C-453F-83E8-698FFD423A09}" dt="2025-09-11T13:54:51.385" v="324" actId="1076"/>
          <ac:spMkLst>
            <pc:docMk/>
            <pc:sldMk cId="3839617024" sldId="271"/>
            <ac:spMk id="3" creationId="{8667692B-31D8-427F-89A8-8D787F66964E}"/>
          </ac:spMkLst>
        </pc:spChg>
        <pc:picChg chg="mod">
          <ac:chgData name="Mrs Chatha" userId="9c5dac91-54ae-4e7f-95d4-487e57b75253" providerId="ADAL" clId="{9D370A5C-1C1C-453F-83E8-698FFD423A09}" dt="2025-09-11T13:54:52.698" v="325" actId="1076"/>
          <ac:picMkLst>
            <pc:docMk/>
            <pc:sldMk cId="3839617024" sldId="271"/>
            <ac:picMk id="4" creationId="{D1EAF39A-AA62-4630-8691-CE7939C41936}"/>
          </ac:picMkLst>
        </pc:picChg>
      </pc:sldChg>
      <pc:sldChg chg="addSp delSp modSp add mod ord">
        <pc:chgData name="Mrs Chatha" userId="9c5dac91-54ae-4e7f-95d4-487e57b75253" providerId="ADAL" clId="{9D370A5C-1C1C-453F-83E8-698FFD423A09}" dt="2025-09-15T09:30:09.454" v="1332" actId="20577"/>
        <pc:sldMkLst>
          <pc:docMk/>
          <pc:sldMk cId="2109335319" sldId="272"/>
        </pc:sldMkLst>
        <pc:spChg chg="mod">
          <ac:chgData name="Mrs Chatha" userId="9c5dac91-54ae-4e7f-95d4-487e57b75253" providerId="ADAL" clId="{9D370A5C-1C1C-453F-83E8-698FFD423A09}" dt="2025-09-11T14:26:41.303" v="907" actId="20577"/>
          <ac:spMkLst>
            <pc:docMk/>
            <pc:sldMk cId="2109335319" sldId="272"/>
            <ac:spMk id="2" creationId="{63495EF5-B2F4-4341-A356-E4BFE4EBB7A8}"/>
          </ac:spMkLst>
        </pc:spChg>
        <pc:spChg chg="del">
          <ac:chgData name="Mrs Chatha" userId="9c5dac91-54ae-4e7f-95d4-487e57b75253" providerId="ADAL" clId="{9D370A5C-1C1C-453F-83E8-698FFD423A09}" dt="2025-09-11T14:26:48.355" v="910" actId="478"/>
          <ac:spMkLst>
            <pc:docMk/>
            <pc:sldMk cId="2109335319" sldId="272"/>
            <ac:spMk id="4" creationId="{38EC90BC-A63F-4E48-B3B5-C42DC12F9B7A}"/>
          </ac:spMkLst>
        </pc:spChg>
        <pc:spChg chg="add mod">
          <ac:chgData name="Mrs Chatha" userId="9c5dac91-54ae-4e7f-95d4-487e57b75253" providerId="ADAL" clId="{9D370A5C-1C1C-453F-83E8-698FFD423A09}" dt="2025-09-15T09:30:09.454" v="1332" actId="20577"/>
          <ac:spMkLst>
            <pc:docMk/>
            <pc:sldMk cId="2109335319" sldId="272"/>
            <ac:spMk id="6" creationId="{A8FE903D-AE1B-4D88-A5A4-A7623462A732}"/>
          </ac:spMkLst>
        </pc:spChg>
        <pc:picChg chg="del">
          <ac:chgData name="Mrs Chatha" userId="9c5dac91-54ae-4e7f-95d4-487e57b75253" providerId="ADAL" clId="{9D370A5C-1C1C-453F-83E8-698FFD423A09}" dt="2025-09-11T14:26:42.489" v="908" actId="478"/>
          <ac:picMkLst>
            <pc:docMk/>
            <pc:sldMk cId="2109335319" sldId="272"/>
            <ac:picMk id="10" creationId="{2CB43E64-454C-4427-A173-C3226E81EB5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AA98E-3B08-4D48-BD37-4565FC43A9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0D784A-3D69-4F6C-8848-85536DAB00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CFF3B2-A7CD-40B6-AE12-0DC2623A4A8B}"/>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5" name="Footer Placeholder 4">
            <a:extLst>
              <a:ext uri="{FF2B5EF4-FFF2-40B4-BE49-F238E27FC236}">
                <a16:creationId xmlns:a16="http://schemas.microsoft.com/office/drawing/2014/main" id="{27A0CA48-BD42-4FB3-B3B3-7544E80ED0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8233F5-91AA-4FE3-AFFA-B7C758E5FBC3}"/>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547964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40796-4010-4F05-8D4F-604447F5D8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50A9FA-EFC2-4E00-8409-483DB21BBA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278953-DFD3-4537-AE9B-C7821FD1FBC5}"/>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5" name="Footer Placeholder 4">
            <a:extLst>
              <a:ext uri="{FF2B5EF4-FFF2-40B4-BE49-F238E27FC236}">
                <a16:creationId xmlns:a16="http://schemas.microsoft.com/office/drawing/2014/main" id="{3C9B44CF-80F6-4D3F-AE8A-A4817DDA40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85D6BA-E64F-4D7F-87EA-127818E80B9E}"/>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1026463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8749F-74CA-4DD8-A112-5B1533E11C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35A9F10-5E4D-491D-BD63-5D4A60D757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691D5D-D5A8-4023-A36B-8B9232A691E5}"/>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5" name="Footer Placeholder 4">
            <a:extLst>
              <a:ext uri="{FF2B5EF4-FFF2-40B4-BE49-F238E27FC236}">
                <a16:creationId xmlns:a16="http://schemas.microsoft.com/office/drawing/2014/main" id="{D79CA1D8-9609-423B-8573-D2C42119EF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CCD730-691C-48AF-84B6-E5FC084B631F}"/>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3268459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663B8-2478-4B4E-B0D9-7C419680EB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E63497-C33A-4357-B861-166FD5D116A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49A6FD-BEB7-45DD-BC5B-FB753E97D6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7F365C-CF6C-400B-BA75-9E3C8A9F7704}"/>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6" name="Footer Placeholder 5">
            <a:extLst>
              <a:ext uri="{FF2B5EF4-FFF2-40B4-BE49-F238E27FC236}">
                <a16:creationId xmlns:a16="http://schemas.microsoft.com/office/drawing/2014/main" id="{51A6EF06-2573-49AC-98DF-2E961F2E89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0B9B9C-C853-4DD7-9669-B4D69ED29A57}"/>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3022075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E778B-B433-4FF5-B01F-D87ACF14199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226BB83-01F8-4665-B337-5EF3A4C28D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5ECBBA-3286-4381-A0BA-497CB21ACC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DE3ABE-7512-44C2-9E39-0C508AE5F3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79A7B4-508B-439B-B89C-EF718B56FBC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B98B54B-D2B5-41D2-A051-BF476AC2DB4F}"/>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8" name="Footer Placeholder 7">
            <a:extLst>
              <a:ext uri="{FF2B5EF4-FFF2-40B4-BE49-F238E27FC236}">
                <a16:creationId xmlns:a16="http://schemas.microsoft.com/office/drawing/2014/main" id="{01FAF536-D57B-4F20-ADBD-A9B36C0494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6741FB-12C3-4CC8-A787-3C7BEBAB35B2}"/>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3388304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93C1C-6493-4081-92A4-64AA51EC9E1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015562-5A16-4446-AD50-15358FACF8C0}"/>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4" name="Footer Placeholder 3">
            <a:extLst>
              <a:ext uri="{FF2B5EF4-FFF2-40B4-BE49-F238E27FC236}">
                <a16:creationId xmlns:a16="http://schemas.microsoft.com/office/drawing/2014/main" id="{3C0B1485-4245-4F10-8631-590DEE00A8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3AA318-05DB-432C-B173-1307C5FDBE3E}"/>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4051962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E67415-F99F-431E-A512-D452D9852F6A}"/>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3" name="Footer Placeholder 2">
            <a:extLst>
              <a:ext uri="{FF2B5EF4-FFF2-40B4-BE49-F238E27FC236}">
                <a16:creationId xmlns:a16="http://schemas.microsoft.com/office/drawing/2014/main" id="{89777980-AD36-4C4A-AE91-6EB743BE3B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51D7F8-DC9B-4ABC-8BB3-D6A1520EAC90}"/>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1593725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FF6D6-D86F-4B54-807E-DB65B4D4BA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9809C5E-0E72-4C42-9438-0B0E9CFBE4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2F6FEF4-CB4E-44C9-A5E7-A9F1235F3F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B91758-0F8A-41AE-97A8-F85BDB369EC0}"/>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6" name="Footer Placeholder 5">
            <a:extLst>
              <a:ext uri="{FF2B5EF4-FFF2-40B4-BE49-F238E27FC236}">
                <a16:creationId xmlns:a16="http://schemas.microsoft.com/office/drawing/2014/main" id="{0AE60527-DB1A-4684-8A42-B112811D13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B273BC-60A8-42B5-AC1D-3C0BFEC0082D}"/>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225425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D59B0-0157-4ED5-8765-31671130E5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F63423-5689-4EA3-AC99-B76898F216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4C66B79-7505-4A6E-9327-3C3C909480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4DBB2A-4447-4BA4-A497-21E34B97D6C3}"/>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6" name="Footer Placeholder 5">
            <a:extLst>
              <a:ext uri="{FF2B5EF4-FFF2-40B4-BE49-F238E27FC236}">
                <a16:creationId xmlns:a16="http://schemas.microsoft.com/office/drawing/2014/main" id="{BB3DAB15-C791-47E6-9A4F-0CA3B1F704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CFBE8F-3873-4305-B138-4FFE3E1B7F80}"/>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2187093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61B10-134D-457D-A40C-1A17FCF48E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81B58E-C055-4637-9307-8358FD7353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3787CB-7741-49FA-B0C0-4C3EEF87B77E}"/>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5" name="Footer Placeholder 4">
            <a:extLst>
              <a:ext uri="{FF2B5EF4-FFF2-40B4-BE49-F238E27FC236}">
                <a16:creationId xmlns:a16="http://schemas.microsoft.com/office/drawing/2014/main" id="{82C51168-3722-4DE2-8DC0-546CE5F062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AC68F6-F102-4A7D-8B3A-77F695AFCDC5}"/>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686062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CD73FD-179B-4C6C-810C-69F2404B380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0E89EA-12AB-4B50-AB98-FD6A442CE60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425D19-49D9-4405-AE46-0CE26947F8EC}"/>
              </a:ext>
            </a:extLst>
          </p:cNvPr>
          <p:cNvSpPr>
            <a:spLocks noGrp="1"/>
          </p:cNvSpPr>
          <p:nvPr>
            <p:ph type="dt" sz="half" idx="10"/>
          </p:nvPr>
        </p:nvSpPr>
        <p:spPr/>
        <p:txBody>
          <a:bodyPr/>
          <a:lstStyle/>
          <a:p>
            <a:fld id="{AEA0B46D-D18D-40B9-BA54-3D463579A7BD}" type="datetimeFigureOut">
              <a:rPr lang="en-GB" smtClean="0"/>
              <a:t>15/09/2025</a:t>
            </a:fld>
            <a:endParaRPr lang="en-GB"/>
          </a:p>
        </p:txBody>
      </p:sp>
      <p:sp>
        <p:nvSpPr>
          <p:cNvPr id="5" name="Footer Placeholder 4">
            <a:extLst>
              <a:ext uri="{FF2B5EF4-FFF2-40B4-BE49-F238E27FC236}">
                <a16:creationId xmlns:a16="http://schemas.microsoft.com/office/drawing/2014/main" id="{4FEA8D98-06EB-41DA-840B-425A932197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BB0337-E928-4837-BA69-BF2D5D85A01E}"/>
              </a:ext>
            </a:extLst>
          </p:cNvPr>
          <p:cNvSpPr>
            <a:spLocks noGrp="1"/>
          </p:cNvSpPr>
          <p:nvPr>
            <p:ph type="sldNum" sz="quarter" idx="12"/>
          </p:nvPr>
        </p:nvSpPr>
        <p:spPr/>
        <p:txBody>
          <a:bodyPr/>
          <a:lstStyle/>
          <a:p>
            <a:fld id="{88B6ED8B-1B92-47FE-97CC-445BC075A484}" type="slidenum">
              <a:rPr lang="en-GB" smtClean="0"/>
              <a:t>‹#›</a:t>
            </a:fld>
            <a:endParaRPr lang="en-GB"/>
          </a:p>
        </p:txBody>
      </p:sp>
    </p:spTree>
    <p:extLst>
      <p:ext uri="{BB962C8B-B14F-4D97-AF65-F5344CB8AC3E}">
        <p14:creationId xmlns:p14="http://schemas.microsoft.com/office/powerpoint/2010/main" val="3084731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D346F4B-191E-4F69-A746-04FD57D51A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6A8B19-6035-400A-A404-4E59C9822A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F2D7C-C2B3-495B-8AED-942FEBB0DA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A0B46D-D18D-40B9-BA54-3D463579A7BD}" type="datetimeFigureOut">
              <a:rPr lang="en-GB" smtClean="0"/>
              <a:t>15/09/2025</a:t>
            </a:fld>
            <a:endParaRPr lang="en-GB"/>
          </a:p>
        </p:txBody>
      </p:sp>
      <p:sp>
        <p:nvSpPr>
          <p:cNvPr id="5" name="Footer Placeholder 4">
            <a:extLst>
              <a:ext uri="{FF2B5EF4-FFF2-40B4-BE49-F238E27FC236}">
                <a16:creationId xmlns:a16="http://schemas.microsoft.com/office/drawing/2014/main" id="{2A724240-1E02-47B6-92CA-B915E1DE3D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4122F9D-CE83-43B3-8DCE-564EE4FA8D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B6ED8B-1B92-47FE-97CC-445BC075A484}" type="slidenum">
              <a:rPr lang="en-GB" smtClean="0"/>
              <a:t>‹#›</a:t>
            </a:fld>
            <a:endParaRPr lang="en-GB"/>
          </a:p>
        </p:txBody>
      </p:sp>
    </p:spTree>
    <p:extLst>
      <p:ext uri="{BB962C8B-B14F-4D97-AF65-F5344CB8AC3E}">
        <p14:creationId xmlns:p14="http://schemas.microsoft.com/office/powerpoint/2010/main" val="2177633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1929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E7E2C9-4E5F-4DD9-8080-4FCB44EEE42A}"/>
              </a:ext>
            </a:extLst>
          </p:cNvPr>
          <p:cNvSpPr txBox="1"/>
          <p:nvPr/>
        </p:nvSpPr>
        <p:spPr>
          <a:xfrm>
            <a:off x="1394125" y="3429000"/>
            <a:ext cx="9846122" cy="2862322"/>
          </a:xfrm>
          <a:prstGeom prst="rect">
            <a:avLst/>
          </a:prstGeom>
          <a:noFill/>
        </p:spPr>
        <p:txBody>
          <a:bodyPr wrap="square" lIns="91440" tIns="45720" rIns="91440" bIns="45720" rtlCol="0" anchor="t">
            <a:spAutoFit/>
          </a:bodyPr>
          <a:lstStyle/>
          <a:p>
            <a:pPr marL="285750" indent="-285750" algn="ctr">
              <a:buFont typeface="Arial" panose="020B0604020202020204" pitchFamily="34" charset="0"/>
              <a:buChar char="•"/>
            </a:pPr>
            <a:r>
              <a:rPr lang="en-US" sz="2200" dirty="0"/>
              <a:t>Gates open 8:35, Doors open at 8:40, Registration at 8:45</a:t>
            </a:r>
          </a:p>
          <a:p>
            <a:pPr marL="285750" indent="-285750" algn="ctr">
              <a:buFont typeface="Arial" panose="020B0604020202020204" pitchFamily="34" charset="0"/>
              <a:buChar char="•"/>
            </a:pPr>
            <a:r>
              <a:rPr lang="en-US" sz="2200" dirty="0"/>
              <a:t>Break time is 10:30-10:45</a:t>
            </a:r>
          </a:p>
          <a:p>
            <a:pPr marL="285750" indent="-285750" algn="ctr">
              <a:buFont typeface="Arial" panose="020B0604020202020204" pitchFamily="34" charset="0"/>
              <a:buChar char="•"/>
            </a:pPr>
            <a:r>
              <a:rPr lang="en-GB" sz="2400" dirty="0"/>
              <a:t>If parents/carers are late collecting their child, the teacher will take children to the office at 3.25pm</a:t>
            </a:r>
            <a:endParaRPr lang="en-US" sz="2200" dirty="0"/>
          </a:p>
          <a:p>
            <a:pPr marL="285750" indent="-285750" algn="ctr">
              <a:buFont typeface="Arial" panose="020B0604020202020204" pitchFamily="34" charset="0"/>
              <a:buChar char="•"/>
            </a:pPr>
            <a:endParaRPr lang="en-US" sz="2200" dirty="0"/>
          </a:p>
          <a:p>
            <a:pPr algn="ctr"/>
            <a:r>
              <a:rPr lang="en-US" sz="2200" dirty="0"/>
              <a:t>At break, </a:t>
            </a:r>
            <a:r>
              <a:rPr lang="en-GB" sz="2200" dirty="0"/>
              <a:t>children are only to have fruit or water. </a:t>
            </a:r>
          </a:p>
          <a:p>
            <a:pPr algn="ctr"/>
            <a:r>
              <a:rPr lang="en-GB" sz="2200" dirty="0"/>
              <a:t>Please ensure your child has a water bottle every day.</a:t>
            </a:r>
          </a:p>
          <a:p>
            <a:pPr algn="ctr"/>
            <a:r>
              <a:rPr lang="en-GB" sz="2200" dirty="0"/>
              <a:t>Also, no birthday sweets/presents should be given out during the school day please.</a:t>
            </a:r>
          </a:p>
        </p:txBody>
      </p:sp>
      <p:pic>
        <p:nvPicPr>
          <p:cNvPr id="3" name="Picture 2">
            <a:extLst>
              <a:ext uri="{FF2B5EF4-FFF2-40B4-BE49-F238E27FC236}">
                <a16:creationId xmlns:a16="http://schemas.microsoft.com/office/drawing/2014/main" id="{1035D2E3-CE2A-47C3-B909-E274D51D591E}"/>
              </a:ext>
            </a:extLst>
          </p:cNvPr>
          <p:cNvPicPr>
            <a:picLocks noChangeAspect="1"/>
          </p:cNvPicPr>
          <p:nvPr/>
        </p:nvPicPr>
        <p:blipFill>
          <a:blip r:embed="rId3"/>
          <a:stretch>
            <a:fillRect/>
          </a:stretch>
        </p:blipFill>
        <p:spPr>
          <a:xfrm>
            <a:off x="2133274" y="2230306"/>
            <a:ext cx="8547119" cy="1061022"/>
          </a:xfrm>
          <a:prstGeom prst="rect">
            <a:avLst/>
          </a:prstGeom>
        </p:spPr>
      </p:pic>
      <p:sp>
        <p:nvSpPr>
          <p:cNvPr id="5" name="Rectangle 4">
            <a:extLst>
              <a:ext uri="{FF2B5EF4-FFF2-40B4-BE49-F238E27FC236}">
                <a16:creationId xmlns:a16="http://schemas.microsoft.com/office/drawing/2014/main" id="{CB65C892-85DB-445E-A53B-1A384B43DE6D}"/>
              </a:ext>
            </a:extLst>
          </p:cNvPr>
          <p:cNvSpPr/>
          <p:nvPr/>
        </p:nvSpPr>
        <p:spPr>
          <a:xfrm>
            <a:off x="2692963" y="769195"/>
            <a:ext cx="7427739"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Our School Day…</a:t>
            </a:r>
          </a:p>
        </p:txBody>
      </p:sp>
    </p:spTree>
    <p:extLst>
      <p:ext uri="{BB962C8B-B14F-4D97-AF65-F5344CB8AC3E}">
        <p14:creationId xmlns:p14="http://schemas.microsoft.com/office/powerpoint/2010/main" val="1377528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65AC69-E7CE-4CF9-8597-C016452C3C47}"/>
              </a:ext>
            </a:extLst>
          </p:cNvPr>
          <p:cNvSpPr txBox="1"/>
          <p:nvPr/>
        </p:nvSpPr>
        <p:spPr>
          <a:xfrm>
            <a:off x="2147271" y="4714728"/>
            <a:ext cx="8454139" cy="1200329"/>
          </a:xfrm>
          <a:prstGeom prst="rect">
            <a:avLst/>
          </a:prstGeom>
          <a:noFill/>
        </p:spPr>
        <p:txBody>
          <a:bodyPr wrap="square" lIns="91440" tIns="45720" rIns="91440" bIns="45720" rtlCol="0" anchor="t">
            <a:spAutoFit/>
          </a:bodyPr>
          <a:lstStyle/>
          <a:p>
            <a:pPr algn="ctr"/>
            <a:r>
              <a:rPr lang="en-US" sz="2400" dirty="0">
                <a:latin typeface="Century Gothic" panose="020B0502020202020204" pitchFamily="34" charset="0"/>
              </a:rPr>
              <a:t>Our PE days – Monday  &amp; Friday</a:t>
            </a:r>
          </a:p>
          <a:p>
            <a:pPr algn="ctr"/>
            <a:endParaRPr lang="en-US" sz="2400" dirty="0">
              <a:latin typeface="Century Gothic" panose="020B0502020202020204" pitchFamily="34" charset="0"/>
              <a:cs typeface="Arial"/>
            </a:endParaRPr>
          </a:p>
          <a:p>
            <a:pPr algn="ctr"/>
            <a:r>
              <a:rPr lang="en-US" sz="2400" dirty="0">
                <a:latin typeface="Century Gothic" panose="020B0502020202020204" pitchFamily="34" charset="0"/>
                <a:cs typeface="Arial"/>
              </a:rPr>
              <a:t>No </a:t>
            </a:r>
            <a:r>
              <a:rPr lang="en-US" sz="2400" dirty="0" err="1">
                <a:latin typeface="Century Gothic" panose="020B0502020202020204" pitchFamily="34" charset="0"/>
                <a:cs typeface="Arial"/>
              </a:rPr>
              <a:t>jewellery</a:t>
            </a:r>
            <a:r>
              <a:rPr lang="en-US" sz="2400" dirty="0">
                <a:latin typeface="Century Gothic" panose="020B0502020202020204" pitchFamily="34" charset="0"/>
                <a:cs typeface="Arial"/>
              </a:rPr>
              <a:t> is allowed to be worn during PE lesson. </a:t>
            </a:r>
          </a:p>
        </p:txBody>
      </p:sp>
      <p:pic>
        <p:nvPicPr>
          <p:cNvPr id="5" name="Picture 4">
            <a:extLst>
              <a:ext uri="{FF2B5EF4-FFF2-40B4-BE49-F238E27FC236}">
                <a16:creationId xmlns:a16="http://schemas.microsoft.com/office/drawing/2014/main" id="{2399E444-CA46-458D-8397-EE80AA158716}"/>
              </a:ext>
            </a:extLst>
          </p:cNvPr>
          <p:cNvPicPr>
            <a:picLocks noChangeAspect="1"/>
          </p:cNvPicPr>
          <p:nvPr/>
        </p:nvPicPr>
        <p:blipFill>
          <a:blip r:embed="rId3"/>
          <a:stretch>
            <a:fillRect/>
          </a:stretch>
        </p:blipFill>
        <p:spPr>
          <a:xfrm>
            <a:off x="1749393" y="2389448"/>
            <a:ext cx="9036496" cy="2079104"/>
          </a:xfrm>
          <a:prstGeom prst="rect">
            <a:avLst/>
          </a:prstGeom>
        </p:spPr>
      </p:pic>
      <p:sp>
        <p:nvSpPr>
          <p:cNvPr id="6" name="Rectangle 5">
            <a:extLst>
              <a:ext uri="{FF2B5EF4-FFF2-40B4-BE49-F238E27FC236}">
                <a16:creationId xmlns:a16="http://schemas.microsoft.com/office/drawing/2014/main" id="{B2FEDF35-0404-4FB1-8D37-EDF3F7583DC0}"/>
              </a:ext>
            </a:extLst>
          </p:cNvPr>
          <p:cNvSpPr/>
          <p:nvPr/>
        </p:nvSpPr>
        <p:spPr>
          <a:xfrm>
            <a:off x="3908138" y="769195"/>
            <a:ext cx="4997394"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PE Uniform</a:t>
            </a:r>
          </a:p>
        </p:txBody>
      </p:sp>
    </p:spTree>
    <p:extLst>
      <p:ext uri="{BB962C8B-B14F-4D97-AF65-F5344CB8AC3E}">
        <p14:creationId xmlns:p14="http://schemas.microsoft.com/office/powerpoint/2010/main" val="3082711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EAF39A-AA62-4630-8691-CE7939C41936}"/>
              </a:ext>
            </a:extLst>
          </p:cNvPr>
          <p:cNvPicPr>
            <a:picLocks noChangeAspect="1"/>
          </p:cNvPicPr>
          <p:nvPr/>
        </p:nvPicPr>
        <p:blipFill>
          <a:blip r:embed="rId3"/>
          <a:stretch>
            <a:fillRect/>
          </a:stretch>
        </p:blipFill>
        <p:spPr>
          <a:xfrm>
            <a:off x="1762999" y="2887312"/>
            <a:ext cx="5084505" cy="1798476"/>
          </a:xfrm>
          <a:prstGeom prst="rect">
            <a:avLst/>
          </a:prstGeom>
        </p:spPr>
      </p:pic>
      <p:sp>
        <p:nvSpPr>
          <p:cNvPr id="3" name="Rectangle 2">
            <a:extLst>
              <a:ext uri="{FF2B5EF4-FFF2-40B4-BE49-F238E27FC236}">
                <a16:creationId xmlns:a16="http://schemas.microsoft.com/office/drawing/2014/main" id="{8667692B-31D8-427F-89A8-8D787F66964E}"/>
              </a:ext>
            </a:extLst>
          </p:cNvPr>
          <p:cNvSpPr/>
          <p:nvPr/>
        </p:nvSpPr>
        <p:spPr>
          <a:xfrm>
            <a:off x="1501121" y="1555198"/>
            <a:ext cx="4433513" cy="1107996"/>
          </a:xfrm>
          <a:prstGeom prst="rect">
            <a:avLst/>
          </a:prstGeom>
          <a:noFill/>
        </p:spPr>
        <p:txBody>
          <a:bodyPr wrap="square" lIns="91440" tIns="45720" rIns="91440" bIns="45720">
            <a:spAutoFit/>
          </a:bodyPr>
          <a:lstStyle/>
          <a:p>
            <a:pPr algn="ctr"/>
            <a:r>
              <a:rPr lang="en-US" sz="6600" b="1" cap="none" spc="0" dirty="0" err="1">
                <a:ln w="12700">
                  <a:solidFill>
                    <a:schemeClr val="bg1"/>
                  </a:solidFill>
                  <a:prstDash val="solid"/>
                </a:ln>
                <a:solidFill>
                  <a:srgbClr val="0081B8"/>
                </a:solidFill>
                <a:effectLst>
                  <a:outerShdw dist="38100" dir="2640000" algn="bl" rotWithShape="0">
                    <a:schemeClr val="accent1"/>
                  </a:outerShdw>
                </a:effectLst>
              </a:rPr>
              <a:t>Behaviour</a:t>
            </a:r>
            <a:endParaRPr lang="en-US" sz="6600" b="1" cap="none" spc="0" dirty="0">
              <a:ln w="12700">
                <a:solidFill>
                  <a:schemeClr val="bg1"/>
                </a:solidFill>
                <a:prstDash val="solid"/>
              </a:ln>
              <a:solidFill>
                <a:srgbClr val="0081B8"/>
              </a:solidFill>
              <a:effectLst>
                <a:outerShdw dist="38100" dir="2640000" algn="bl" rotWithShape="0">
                  <a:schemeClr val="accent1"/>
                </a:outerShdw>
              </a:effectLst>
            </a:endParaRPr>
          </a:p>
        </p:txBody>
      </p:sp>
    </p:spTree>
    <p:extLst>
      <p:ext uri="{BB962C8B-B14F-4D97-AF65-F5344CB8AC3E}">
        <p14:creationId xmlns:p14="http://schemas.microsoft.com/office/powerpoint/2010/main" val="3839617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3B2420-6F33-4208-8CBE-4937790ADCDD}"/>
              </a:ext>
            </a:extLst>
          </p:cNvPr>
          <p:cNvPicPr>
            <a:picLocks noChangeAspect="1"/>
          </p:cNvPicPr>
          <p:nvPr/>
        </p:nvPicPr>
        <p:blipFill>
          <a:blip r:embed="rId3"/>
          <a:stretch>
            <a:fillRect/>
          </a:stretch>
        </p:blipFill>
        <p:spPr>
          <a:xfrm>
            <a:off x="0" y="412497"/>
            <a:ext cx="3857143" cy="5836024"/>
          </a:xfrm>
          <a:prstGeom prst="rect">
            <a:avLst/>
          </a:prstGeom>
        </p:spPr>
      </p:pic>
      <p:pic>
        <p:nvPicPr>
          <p:cNvPr id="6" name="Picture 5">
            <a:extLst>
              <a:ext uri="{FF2B5EF4-FFF2-40B4-BE49-F238E27FC236}">
                <a16:creationId xmlns:a16="http://schemas.microsoft.com/office/drawing/2014/main" id="{2A2E4CA5-E434-4017-B91F-416B33D3E91E}"/>
              </a:ext>
            </a:extLst>
          </p:cNvPr>
          <p:cNvPicPr>
            <a:picLocks noChangeAspect="1"/>
          </p:cNvPicPr>
          <p:nvPr/>
        </p:nvPicPr>
        <p:blipFill>
          <a:blip r:embed="rId4"/>
          <a:stretch>
            <a:fillRect/>
          </a:stretch>
        </p:blipFill>
        <p:spPr>
          <a:xfrm>
            <a:off x="3896222" y="417804"/>
            <a:ext cx="4193005" cy="5830717"/>
          </a:xfrm>
          <a:prstGeom prst="rect">
            <a:avLst/>
          </a:prstGeom>
        </p:spPr>
      </p:pic>
      <p:pic>
        <p:nvPicPr>
          <p:cNvPr id="8" name="Picture 7">
            <a:extLst>
              <a:ext uri="{FF2B5EF4-FFF2-40B4-BE49-F238E27FC236}">
                <a16:creationId xmlns:a16="http://schemas.microsoft.com/office/drawing/2014/main" id="{F1F599CE-6E85-4195-A2F4-983B28A0B504}"/>
              </a:ext>
            </a:extLst>
          </p:cNvPr>
          <p:cNvPicPr>
            <a:picLocks noChangeAspect="1"/>
          </p:cNvPicPr>
          <p:nvPr/>
        </p:nvPicPr>
        <p:blipFill>
          <a:blip r:embed="rId5"/>
          <a:stretch>
            <a:fillRect/>
          </a:stretch>
        </p:blipFill>
        <p:spPr>
          <a:xfrm>
            <a:off x="8143593" y="412497"/>
            <a:ext cx="4040024" cy="5931594"/>
          </a:xfrm>
          <a:prstGeom prst="rect">
            <a:avLst/>
          </a:prstGeom>
        </p:spPr>
      </p:pic>
    </p:spTree>
    <p:extLst>
      <p:ext uri="{BB962C8B-B14F-4D97-AF65-F5344CB8AC3E}">
        <p14:creationId xmlns:p14="http://schemas.microsoft.com/office/powerpoint/2010/main" val="1244811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435E805-EA6D-4BA1-BBAA-CB84DCC2A747}"/>
              </a:ext>
            </a:extLst>
          </p:cNvPr>
          <p:cNvGraphicFramePr>
            <a:graphicFrameLocks noGrp="1"/>
          </p:cNvGraphicFramePr>
          <p:nvPr>
            <p:extLst>
              <p:ext uri="{D42A27DB-BD31-4B8C-83A1-F6EECF244321}">
                <p14:modId xmlns:p14="http://schemas.microsoft.com/office/powerpoint/2010/main" val="4079891861"/>
              </p:ext>
            </p:extLst>
          </p:nvPr>
        </p:nvGraphicFramePr>
        <p:xfrm>
          <a:off x="1964720" y="397898"/>
          <a:ext cx="8928992" cy="5887968"/>
        </p:xfrm>
        <a:graphic>
          <a:graphicData uri="http://schemas.openxmlformats.org/drawingml/2006/table">
            <a:tbl>
              <a:tblPr firstRow="1" bandRow="1">
                <a:tableStyleId>{5C22544A-7EE6-4342-B048-85BDC9FD1C3A}</a:tableStyleId>
              </a:tblPr>
              <a:tblGrid>
                <a:gridCol w="4464496">
                  <a:extLst>
                    <a:ext uri="{9D8B030D-6E8A-4147-A177-3AD203B41FA5}">
                      <a16:colId xmlns:a16="http://schemas.microsoft.com/office/drawing/2014/main" val="2147632484"/>
                    </a:ext>
                  </a:extLst>
                </a:gridCol>
                <a:gridCol w="4464496">
                  <a:extLst>
                    <a:ext uri="{9D8B030D-6E8A-4147-A177-3AD203B41FA5}">
                      <a16:colId xmlns:a16="http://schemas.microsoft.com/office/drawing/2014/main" val="1542149585"/>
                    </a:ext>
                  </a:extLst>
                </a:gridCol>
              </a:tblGrid>
              <a:tr h="432048">
                <a:tc>
                  <a:txBody>
                    <a:bodyPr/>
                    <a:lstStyle/>
                    <a:p>
                      <a:pPr algn="ctr"/>
                      <a:r>
                        <a:rPr lang="en-US" dirty="0"/>
                        <a:t>Autumn 1</a:t>
                      </a:r>
                      <a:endParaRPr lang="en-GB" dirty="0"/>
                    </a:p>
                  </a:txBody>
                  <a:tcPr/>
                </a:tc>
                <a:tc>
                  <a:txBody>
                    <a:bodyPr/>
                    <a:lstStyle/>
                    <a:p>
                      <a:pPr algn="ctr"/>
                      <a:r>
                        <a:rPr lang="en-US" dirty="0"/>
                        <a:t>Autumn 2</a:t>
                      </a:r>
                      <a:endParaRPr lang="en-GB" dirty="0"/>
                    </a:p>
                  </a:txBody>
                  <a:tcPr/>
                </a:tc>
                <a:extLst>
                  <a:ext uri="{0D108BD9-81ED-4DB2-BD59-A6C34878D82A}">
                    <a16:rowId xmlns:a16="http://schemas.microsoft.com/office/drawing/2014/main" val="1135340123"/>
                  </a:ext>
                </a:extLst>
              </a:tr>
              <a:tr h="2160240">
                <a:tc>
                  <a:txBody>
                    <a:bodyPr/>
                    <a:lstStyle/>
                    <a:p>
                      <a:pPr algn="ctr"/>
                      <a:r>
                        <a:rPr lang="en-US" sz="1600" b="1" dirty="0">
                          <a:latin typeface="Arial"/>
                          <a:cs typeface="Arial"/>
                        </a:rPr>
                        <a:t>English</a:t>
                      </a:r>
                      <a:r>
                        <a:rPr lang="en-US" sz="1600" dirty="0">
                          <a:latin typeface="Arial"/>
                          <a:cs typeface="Arial"/>
                        </a:rPr>
                        <a:t>: The Golden Horsemen of Baghdad</a:t>
                      </a:r>
                      <a:endParaRPr lang="en-US" sz="1600" dirty="0">
                        <a:latin typeface="Arial" panose="020B0604020202020204" pitchFamily="34" charset="0"/>
                        <a:cs typeface="Arial" panose="020B0604020202020204" pitchFamily="34" charset="0"/>
                      </a:endParaRPr>
                    </a:p>
                    <a:p>
                      <a:pPr algn="ctr"/>
                      <a:endParaRPr lang="en-US" sz="1600" dirty="0">
                        <a:latin typeface="Arial" panose="020B0604020202020204" pitchFamily="34" charset="0"/>
                        <a:cs typeface="Arial" panose="020B0604020202020204" pitchFamily="34" charset="0"/>
                      </a:endParaRPr>
                    </a:p>
                    <a:p>
                      <a:pPr algn="ctr"/>
                      <a:r>
                        <a:rPr lang="en-US" sz="1600" b="1" dirty="0" err="1">
                          <a:latin typeface="Arial" panose="020B0604020202020204" pitchFamily="34" charset="0"/>
                          <a:cs typeface="Arial" panose="020B0604020202020204" pitchFamily="34" charset="0"/>
                        </a:rPr>
                        <a:t>Maths</a:t>
                      </a:r>
                      <a:r>
                        <a:rPr lang="en-US" sz="1600" dirty="0">
                          <a:latin typeface="Arial" panose="020B0604020202020204" pitchFamily="34" charset="0"/>
                          <a:cs typeface="Arial" panose="020B0604020202020204" pitchFamily="34" charset="0"/>
                        </a:rPr>
                        <a:t>: Place Value, Addition &amp; Subtraction</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Science</a:t>
                      </a:r>
                      <a:r>
                        <a:rPr lang="en-US" sz="1600" dirty="0">
                          <a:latin typeface="Arial" panose="020B0604020202020204" pitchFamily="34" charset="0"/>
                          <a:cs typeface="Arial" panose="020B0604020202020204" pitchFamily="34" charset="0"/>
                        </a:rPr>
                        <a:t>: Separating mixtures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History</a:t>
                      </a:r>
                      <a:r>
                        <a:rPr lang="en-US" sz="1600" dirty="0">
                          <a:latin typeface="Arial" panose="020B0604020202020204" pitchFamily="34" charset="0"/>
                          <a:cs typeface="Arial" panose="020B0604020202020204" pitchFamily="34" charset="0"/>
                        </a:rPr>
                        <a:t>: Victorians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a:cs typeface="Arial"/>
                        </a:rPr>
                        <a:t>Art</a:t>
                      </a:r>
                      <a:r>
                        <a:rPr lang="en-US" sz="1600" dirty="0">
                          <a:latin typeface="Arial"/>
                          <a:cs typeface="Arial"/>
                        </a:rPr>
                        <a:t>: Portraits: Painting and mixed media</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Computing</a:t>
                      </a:r>
                      <a:r>
                        <a:rPr lang="en-US" sz="1600" dirty="0">
                          <a:latin typeface="Arial" panose="020B0604020202020204" pitchFamily="34" charset="0"/>
                          <a:cs typeface="Arial" panose="020B0604020202020204" pitchFamily="34" charset="0"/>
                        </a:rPr>
                        <a:t>: Designing own games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PSHE</a:t>
                      </a:r>
                      <a:r>
                        <a:rPr lang="en-US" sz="1600" dirty="0">
                          <a:latin typeface="Arial" panose="020B0604020202020204" pitchFamily="34" charset="0"/>
                          <a:cs typeface="Arial" panose="020B0604020202020204" pitchFamily="34" charset="0"/>
                        </a:rPr>
                        <a:t>: Families &amp; Friendships / Safer relationships</a:t>
                      </a:r>
                    </a:p>
                    <a:p>
                      <a:pPr algn="ctr"/>
                      <a:endParaRPr lang="en-US" sz="1600" dirty="0">
                        <a:latin typeface="Arial" panose="020B0604020202020204" pitchFamily="34" charset="0"/>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dirty="0">
                          <a:latin typeface="Arial" panose="020B0604020202020204" pitchFamily="34" charset="0"/>
                          <a:cs typeface="Arial" panose="020B0604020202020204" pitchFamily="34" charset="0"/>
                        </a:rPr>
                        <a:t>D&amp;T: </a:t>
                      </a:r>
                      <a:r>
                        <a:rPr lang="en-US" sz="1600" dirty="0">
                          <a:latin typeface="Arial" panose="020B0604020202020204" pitchFamily="34" charset="0"/>
                          <a:cs typeface="Arial" panose="020B0604020202020204" pitchFamily="34" charset="0"/>
                        </a:rPr>
                        <a:t>Structures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PE</a:t>
                      </a:r>
                      <a:r>
                        <a:rPr lang="en-US" sz="1600" dirty="0">
                          <a:latin typeface="Arial" panose="020B0604020202020204" pitchFamily="34" charset="0"/>
                          <a:cs typeface="Arial" panose="020B0604020202020204" pitchFamily="34" charset="0"/>
                        </a:rPr>
                        <a:t>: Tennis and Cricket </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RE: </a:t>
                      </a:r>
                      <a:r>
                        <a:rPr lang="en-US" sz="1600" dirty="0">
                          <a:latin typeface="Arial" panose="020B0604020202020204" pitchFamily="34" charset="0"/>
                          <a:cs typeface="Arial" panose="020B0604020202020204" pitchFamily="34" charset="0"/>
                        </a:rPr>
                        <a:t>Judaism</a:t>
                      </a:r>
                    </a:p>
                    <a:p>
                      <a:pPr algn="ctr"/>
                      <a:endParaRPr lang="en-US" sz="1600" b="1"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French</a:t>
                      </a:r>
                      <a:r>
                        <a:rPr lang="en-US" sz="1600" dirty="0">
                          <a:latin typeface="Arial" panose="020B0604020202020204" pitchFamily="34" charset="0"/>
                          <a:cs typeface="Arial" panose="020B0604020202020204" pitchFamily="34" charset="0"/>
                        </a:rPr>
                        <a:t>: I have a pet </a:t>
                      </a:r>
                    </a:p>
                  </a:txBody>
                  <a:tcPr/>
                </a:tc>
                <a:tc>
                  <a:txBody>
                    <a:bodyPr/>
                    <a:lstStyle/>
                    <a:p>
                      <a:pPr algn="ctr"/>
                      <a:r>
                        <a:rPr lang="en-US" sz="1600" b="1" dirty="0">
                          <a:latin typeface="Arial"/>
                          <a:cs typeface="Arial"/>
                        </a:rPr>
                        <a:t>English</a:t>
                      </a:r>
                      <a:r>
                        <a:rPr lang="en-US" sz="1600" dirty="0">
                          <a:latin typeface="Arial"/>
                          <a:cs typeface="Arial"/>
                        </a:rPr>
                        <a:t>: Shackleton's Journey &amp; Race to the Frozen North</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Maths</a:t>
                      </a:r>
                      <a:r>
                        <a:rPr lang="en-US" sz="1600" dirty="0">
                          <a:latin typeface="Arial" panose="020B0604020202020204" pitchFamily="34" charset="0"/>
                          <a:cs typeface="Arial" panose="020B0604020202020204" pitchFamily="34" charset="0"/>
                        </a:rPr>
                        <a:t>: Multiplication &amp; Division, Fractions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Science</a:t>
                      </a:r>
                      <a:r>
                        <a:rPr lang="en-US" sz="1600" dirty="0">
                          <a:latin typeface="Arial" panose="020B0604020202020204" pitchFamily="34" charset="0"/>
                          <a:cs typeface="Arial" panose="020B0604020202020204" pitchFamily="34" charset="0"/>
                        </a:rPr>
                        <a:t>: Energy</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Geography</a:t>
                      </a:r>
                      <a:r>
                        <a:rPr lang="en-US" sz="1600" dirty="0">
                          <a:latin typeface="Arial" panose="020B0604020202020204" pitchFamily="34" charset="0"/>
                          <a:cs typeface="Arial" panose="020B0604020202020204" pitchFamily="34" charset="0"/>
                        </a:rPr>
                        <a:t>: Why are the rainforests important to us?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Music</a:t>
                      </a:r>
                      <a:r>
                        <a:rPr lang="en-US" sz="1600" dirty="0">
                          <a:latin typeface="Arial" panose="020B0604020202020204" pitchFamily="34" charset="0"/>
                          <a:cs typeface="Arial" panose="020B0604020202020204" pitchFamily="34" charset="0"/>
                        </a:rPr>
                        <a:t>: History of the Blues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Computing</a:t>
                      </a:r>
                      <a:r>
                        <a:rPr lang="en-US" sz="1600" dirty="0">
                          <a:latin typeface="Arial" panose="020B0604020202020204" pitchFamily="34" charset="0"/>
                          <a:cs typeface="Arial" panose="020B0604020202020204" pitchFamily="34" charset="0"/>
                        </a:rPr>
                        <a:t>: Databases &amp; Online Safety</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PSHE</a:t>
                      </a:r>
                      <a:r>
                        <a:rPr lang="en-US" sz="1600" dirty="0">
                          <a:latin typeface="Arial" panose="020B0604020202020204" pitchFamily="34" charset="0"/>
                          <a:cs typeface="Arial" panose="020B0604020202020204" pitchFamily="34" charset="0"/>
                        </a:rPr>
                        <a:t>: Safer relationships / Respecting ourselves and others</a:t>
                      </a:r>
                    </a:p>
                    <a:p>
                      <a:pPr algn="ctr"/>
                      <a:endParaRPr lang="en-US" sz="1600"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rPr>
                        <a:t>PE</a:t>
                      </a:r>
                      <a:r>
                        <a:rPr lang="en-US" sz="1600" dirty="0">
                          <a:latin typeface="Arial" panose="020B0604020202020204" pitchFamily="34" charset="0"/>
                          <a:cs typeface="Arial" panose="020B0604020202020204" pitchFamily="34" charset="0"/>
                        </a:rPr>
                        <a:t>: Indoor – Gym / Outdoor – Invasion games</a:t>
                      </a:r>
                    </a:p>
                    <a:p>
                      <a:pPr algn="ctr"/>
                      <a:endParaRPr lang="en-US" sz="1600" dirty="0">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600" b="1" dirty="0">
                          <a:latin typeface="Arial" panose="020B0604020202020204" pitchFamily="34" charset="0"/>
                          <a:cs typeface="Arial" panose="020B0604020202020204" pitchFamily="34" charset="0"/>
                        </a:rPr>
                        <a:t>RE: </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US" sz="1600" b="1" dirty="0">
                        <a:latin typeface="Arial" panose="020B0604020202020204" pitchFamily="34" charset="0"/>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dirty="0">
                          <a:latin typeface="Arial" panose="020B0604020202020204" pitchFamily="34" charset="0"/>
                          <a:cs typeface="Arial" panose="020B0604020202020204" pitchFamily="34" charset="0"/>
                        </a:rPr>
                        <a:t>French</a:t>
                      </a:r>
                      <a:r>
                        <a:rPr lang="en-US" sz="1600" dirty="0">
                          <a:latin typeface="Arial" panose="020B0604020202020204" pitchFamily="34" charset="0"/>
                          <a:cs typeface="Arial" panose="020B0604020202020204" pitchFamily="34" charset="0"/>
                        </a:rPr>
                        <a:t>: Set curriculums during PPA</a:t>
                      </a:r>
                    </a:p>
                  </a:txBody>
                  <a:tcPr/>
                </a:tc>
                <a:extLst>
                  <a:ext uri="{0D108BD9-81ED-4DB2-BD59-A6C34878D82A}">
                    <a16:rowId xmlns:a16="http://schemas.microsoft.com/office/drawing/2014/main" val="160487304"/>
                  </a:ext>
                </a:extLst>
              </a:tr>
            </a:tbl>
          </a:graphicData>
        </a:graphic>
      </p:graphicFrame>
    </p:spTree>
    <p:extLst>
      <p:ext uri="{BB962C8B-B14F-4D97-AF65-F5344CB8AC3E}">
        <p14:creationId xmlns:p14="http://schemas.microsoft.com/office/powerpoint/2010/main" val="3990283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1534615" y="87878"/>
            <a:ext cx="3182282"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English</a:t>
            </a:r>
          </a:p>
        </p:txBody>
      </p:sp>
      <p:sp>
        <p:nvSpPr>
          <p:cNvPr id="6" name="Content Placeholder 2">
            <a:extLst>
              <a:ext uri="{FF2B5EF4-FFF2-40B4-BE49-F238E27FC236}">
                <a16:creationId xmlns:a16="http://schemas.microsoft.com/office/drawing/2014/main" id="{AE1CB17E-A6B9-4DE9-B679-BA08EE6072C9}"/>
              </a:ext>
            </a:extLst>
          </p:cNvPr>
          <p:cNvSpPr>
            <a:spLocks noGrp="1"/>
          </p:cNvSpPr>
          <p:nvPr>
            <p:ph idx="1"/>
          </p:nvPr>
        </p:nvSpPr>
        <p:spPr>
          <a:xfrm>
            <a:off x="1277182" y="1411317"/>
            <a:ext cx="8185354" cy="4974134"/>
          </a:xfrm>
        </p:spPr>
        <p:txBody>
          <a:bodyPr>
            <a:normAutofit fontScale="92500" lnSpcReduction="10000"/>
          </a:bodyPr>
          <a:lstStyle/>
          <a:p>
            <a:pPr>
              <a:lnSpc>
                <a:spcPct val="100000"/>
              </a:lnSpc>
              <a:spcAft>
                <a:spcPts val="800"/>
              </a:spcAft>
            </a:pPr>
            <a:r>
              <a:rPr lang="en-GB" sz="2600" dirty="0">
                <a:latin typeface="Century Gothic" panose="020B0502020202020204" pitchFamily="34" charset="0"/>
                <a:ea typeface="Calibri" panose="020F0502020204030204" pitchFamily="34" charset="0"/>
                <a:cs typeface="Arial" panose="020B0604020202020204" pitchFamily="34" charset="0"/>
              </a:rPr>
              <a:t>Foster </a:t>
            </a:r>
            <a:r>
              <a:rPr lang="en-GB" sz="2600" b="1" dirty="0">
                <a:latin typeface="Century Gothic" panose="020B0502020202020204" pitchFamily="34" charset="0"/>
                <a:ea typeface="Calibri" panose="020F0502020204030204" pitchFamily="34" charset="0"/>
                <a:cs typeface="Arial" panose="020B0604020202020204" pitchFamily="34" charset="0"/>
              </a:rPr>
              <a:t>enjoyment</a:t>
            </a:r>
            <a:r>
              <a:rPr lang="en-GB" sz="2600" dirty="0">
                <a:latin typeface="Century Gothic" panose="020B0502020202020204" pitchFamily="34" charset="0"/>
                <a:ea typeface="Calibri" panose="020F0502020204030204" pitchFamily="34" charset="0"/>
                <a:cs typeface="Arial" panose="020B0604020202020204" pitchFamily="34" charset="0"/>
              </a:rPr>
              <a:t> of writing</a:t>
            </a:r>
            <a:endParaRPr lang="en-GB" sz="2600" dirty="0">
              <a:effectLst/>
              <a:latin typeface="Century Gothic" panose="020B0502020202020204" pitchFamily="34" charset="0"/>
              <a:ea typeface="Calibri" panose="020F0502020204030204" pitchFamily="34" charset="0"/>
              <a:cs typeface="Arial" panose="020B0604020202020204" pitchFamily="34" charset="0"/>
            </a:endParaRPr>
          </a:p>
          <a:p>
            <a:pPr>
              <a:lnSpc>
                <a:spcPct val="100000"/>
              </a:lnSpc>
              <a:spcAft>
                <a:spcPts val="800"/>
              </a:spcAft>
            </a:pPr>
            <a:r>
              <a:rPr lang="en-GB" sz="2600" dirty="0">
                <a:latin typeface="Century Gothic" panose="020B0502020202020204" pitchFamily="34" charset="0"/>
                <a:ea typeface="Calibri" panose="020F0502020204030204" pitchFamily="34" charset="0"/>
                <a:cs typeface="Arial" panose="020B0604020202020204" pitchFamily="34" charset="0"/>
              </a:rPr>
              <a:t>Create competent, </a:t>
            </a:r>
            <a:r>
              <a:rPr lang="en-GB" sz="2600" b="1" dirty="0">
                <a:latin typeface="Century Gothic" panose="020B0502020202020204" pitchFamily="34" charset="0"/>
                <a:ea typeface="Calibri" panose="020F0502020204030204" pitchFamily="34" charset="0"/>
                <a:cs typeface="Arial" panose="020B0604020202020204" pitchFamily="34" charset="0"/>
              </a:rPr>
              <a:t>confident writers</a:t>
            </a:r>
          </a:p>
          <a:p>
            <a:pPr>
              <a:lnSpc>
                <a:spcPct val="100000"/>
              </a:lnSpc>
              <a:spcAft>
                <a:spcPts val="800"/>
              </a:spcAft>
            </a:pPr>
            <a:r>
              <a:rPr lang="en-GB" sz="2600" dirty="0">
                <a:latin typeface="Century Gothic" panose="020B0502020202020204" pitchFamily="34" charset="0"/>
                <a:ea typeface="Calibri" panose="020F0502020204030204" pitchFamily="34" charset="0"/>
                <a:cs typeface="Arial" panose="020B0604020202020204" pitchFamily="34" charset="0"/>
              </a:rPr>
              <a:t>Provide </a:t>
            </a:r>
            <a:r>
              <a:rPr lang="en-GB" sz="2600" b="1" dirty="0">
                <a:latin typeface="Century Gothic" panose="020B0502020202020204" pitchFamily="34" charset="0"/>
                <a:ea typeface="Calibri" panose="020F0502020204030204" pitchFamily="34" charset="0"/>
                <a:cs typeface="Arial" panose="020B0604020202020204" pitchFamily="34" charset="0"/>
              </a:rPr>
              <a:t>breadth of experience </a:t>
            </a:r>
            <a:r>
              <a:rPr lang="en-GB" sz="2600" dirty="0">
                <a:latin typeface="Century Gothic" panose="020B0502020202020204" pitchFamily="34" charset="0"/>
                <a:ea typeface="Calibri" panose="020F0502020204030204" pitchFamily="34" charset="0"/>
                <a:cs typeface="Arial" panose="020B0604020202020204" pitchFamily="34" charset="0"/>
              </a:rPr>
              <a:t>– writing for different audiences and purposes</a:t>
            </a:r>
          </a:p>
          <a:p>
            <a:pPr>
              <a:lnSpc>
                <a:spcPct val="100000"/>
              </a:lnSpc>
              <a:spcAft>
                <a:spcPts val="800"/>
              </a:spcAft>
            </a:pPr>
            <a:r>
              <a:rPr lang="en-GB" sz="2600" dirty="0">
                <a:latin typeface="Century Gothic" panose="020B0502020202020204" pitchFamily="34" charset="0"/>
                <a:ea typeface="Calibri" panose="020F0502020204030204" pitchFamily="34" charset="0"/>
                <a:cs typeface="Arial" panose="020B0604020202020204" pitchFamily="34" charset="0"/>
              </a:rPr>
              <a:t>Broaden </a:t>
            </a:r>
            <a:r>
              <a:rPr lang="en-GB" sz="2600" b="1" dirty="0">
                <a:latin typeface="Century Gothic" panose="020B0502020202020204" pitchFamily="34" charset="0"/>
                <a:ea typeface="Calibri" panose="020F0502020204030204" pitchFamily="34" charset="0"/>
                <a:cs typeface="Arial" panose="020B0604020202020204" pitchFamily="34" charset="0"/>
              </a:rPr>
              <a:t>vocabulary</a:t>
            </a:r>
            <a:endParaRPr lang="en-GB" sz="2600" b="1" dirty="0">
              <a:effectLst/>
              <a:latin typeface="Century Gothic" panose="020B0502020202020204" pitchFamily="34" charset="0"/>
              <a:ea typeface="Calibri" panose="020F0502020204030204" pitchFamily="34" charset="0"/>
              <a:cs typeface="Arial" panose="020B0604020202020204" pitchFamily="34" charset="0"/>
            </a:endParaRPr>
          </a:p>
          <a:p>
            <a:pPr>
              <a:lnSpc>
                <a:spcPct val="100000"/>
              </a:lnSpc>
              <a:spcAft>
                <a:spcPts val="800"/>
              </a:spcAft>
            </a:pPr>
            <a:r>
              <a:rPr lang="en-GB" sz="2600" dirty="0">
                <a:latin typeface="Century Gothic" panose="020B0502020202020204" pitchFamily="34" charset="0"/>
                <a:ea typeface="Calibri" panose="020F0502020204030204" pitchFamily="34" charset="0"/>
                <a:cs typeface="Arial" panose="020B0604020202020204" pitchFamily="34" charset="0"/>
              </a:rPr>
              <a:t>Ensure a good understanding of </a:t>
            </a:r>
            <a:r>
              <a:rPr lang="en-GB" sz="2600" b="1" dirty="0">
                <a:latin typeface="Century Gothic" panose="020B0502020202020204" pitchFamily="34" charset="0"/>
                <a:ea typeface="Calibri" panose="020F0502020204030204" pitchFamily="34" charset="0"/>
                <a:cs typeface="Arial" panose="020B0604020202020204" pitchFamily="34" charset="0"/>
              </a:rPr>
              <a:t>grammar</a:t>
            </a:r>
            <a:r>
              <a:rPr lang="en-GB" sz="2600" dirty="0">
                <a:latin typeface="Century Gothic" panose="020B0502020202020204" pitchFamily="34" charset="0"/>
                <a:ea typeface="Calibri" panose="020F0502020204030204" pitchFamily="34" charset="0"/>
                <a:cs typeface="Arial" panose="020B0604020202020204" pitchFamily="34" charset="0"/>
              </a:rPr>
              <a:t>, </a:t>
            </a:r>
            <a:r>
              <a:rPr lang="en-GB" sz="2600" b="1" dirty="0">
                <a:latin typeface="Century Gothic" panose="020B0502020202020204" pitchFamily="34" charset="0"/>
                <a:ea typeface="Calibri" panose="020F0502020204030204" pitchFamily="34" charset="0"/>
                <a:cs typeface="Arial" panose="020B0604020202020204" pitchFamily="34" charset="0"/>
              </a:rPr>
              <a:t>spelling</a:t>
            </a:r>
            <a:r>
              <a:rPr lang="en-GB" sz="2600" dirty="0">
                <a:latin typeface="Century Gothic" panose="020B0502020202020204" pitchFamily="34" charset="0"/>
                <a:ea typeface="Calibri" panose="020F0502020204030204" pitchFamily="34" charset="0"/>
                <a:cs typeface="Arial" panose="020B0604020202020204" pitchFamily="34" charset="0"/>
              </a:rPr>
              <a:t> and </a:t>
            </a:r>
            <a:r>
              <a:rPr lang="en-GB" sz="2600" b="1" dirty="0">
                <a:latin typeface="Century Gothic" panose="020B0502020202020204" pitchFamily="34" charset="0"/>
                <a:ea typeface="Calibri" panose="020F0502020204030204" pitchFamily="34" charset="0"/>
                <a:cs typeface="Arial" panose="020B0604020202020204" pitchFamily="34" charset="0"/>
              </a:rPr>
              <a:t>punctuation</a:t>
            </a:r>
          </a:p>
          <a:p>
            <a:pPr marL="0" indent="0" algn="ctr">
              <a:lnSpc>
                <a:spcPct val="120000"/>
              </a:lnSpc>
              <a:buNone/>
            </a:pPr>
            <a:r>
              <a:rPr lang="en-GB" sz="2400" b="1" dirty="0">
                <a:solidFill>
                  <a:srgbClr val="003DB8"/>
                </a:solidFill>
              </a:rPr>
              <a:t>“We want them to write clearly, coherently and creatively and to enjoy writing expressively, imaginatively and informatively.” </a:t>
            </a:r>
          </a:p>
          <a:p>
            <a:pPr marL="0" indent="0" algn="ctr">
              <a:lnSpc>
                <a:spcPct val="120000"/>
              </a:lnSpc>
              <a:buNone/>
            </a:pPr>
            <a:r>
              <a:rPr lang="en-GB" sz="2100" dirty="0"/>
              <a:t>– </a:t>
            </a:r>
            <a:r>
              <a:rPr lang="en-GB" sz="2100" b="1" dirty="0"/>
              <a:t>Jez Smith (2022) </a:t>
            </a:r>
            <a:r>
              <a:rPr lang="en-GB" sz="2100" i="1" dirty="0"/>
              <a:t>(in ‘Primary Huh’ - Mary Myatt &amp; John </a:t>
            </a:r>
            <a:r>
              <a:rPr lang="en-GB" sz="2100" i="1" dirty="0" err="1"/>
              <a:t>Tomsett</a:t>
            </a:r>
            <a:r>
              <a:rPr lang="en-GB" sz="2100" i="1" dirty="0"/>
              <a:t>, 2022) </a:t>
            </a:r>
            <a:endParaRPr lang="en-GB" sz="2100" i="1" dirty="0">
              <a:ea typeface="Calibri" panose="020F0502020204030204" pitchFamily="34" charset="0"/>
              <a:cs typeface="Arial" panose="020B0604020202020204" pitchFamily="34" charset="0"/>
            </a:endParaRPr>
          </a:p>
          <a:p>
            <a:pPr marL="0" indent="0">
              <a:lnSpc>
                <a:spcPct val="100000"/>
              </a:lnSpc>
              <a:spcAft>
                <a:spcPts val="800"/>
              </a:spcAft>
              <a:buNone/>
            </a:pPr>
            <a:endParaRPr lang="en-GB" b="1" dirty="0">
              <a:ea typeface="Calibri" panose="020F0502020204030204" pitchFamily="34" charset="0"/>
              <a:cs typeface="Arial" panose="020B0604020202020204" pitchFamily="34" charset="0"/>
            </a:endParaRPr>
          </a:p>
          <a:p>
            <a:pPr marL="0" indent="0">
              <a:lnSpc>
                <a:spcPct val="100000"/>
              </a:lnSpc>
              <a:spcAft>
                <a:spcPts val="800"/>
              </a:spcAft>
              <a:buNone/>
            </a:pPr>
            <a:endParaRPr lang="en-GB" b="1" dirty="0">
              <a:ea typeface="Calibri" panose="020F0502020204030204" pitchFamily="34" charset="0"/>
              <a:cs typeface="Arial" panose="020B0604020202020204" pitchFamily="34" charset="0"/>
            </a:endParaRPr>
          </a:p>
        </p:txBody>
      </p:sp>
      <p:pic>
        <p:nvPicPr>
          <p:cNvPr id="9" name="Picture 2" descr="Image preview">
            <a:extLst>
              <a:ext uri="{FF2B5EF4-FFF2-40B4-BE49-F238E27FC236}">
                <a16:creationId xmlns:a16="http://schemas.microsoft.com/office/drawing/2014/main" id="{C1F37959-CE85-4956-BDB9-8C12691FD5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8951" y="272062"/>
            <a:ext cx="1194849" cy="6002033"/>
          </a:xfrm>
          <a:custGeom>
            <a:avLst/>
            <a:gdLst>
              <a:gd name="connsiteX0" fmla="*/ 0 w 1194849"/>
              <a:gd name="connsiteY0" fmla="*/ 0 h 6002033"/>
              <a:gd name="connsiteX1" fmla="*/ 621321 w 1194849"/>
              <a:gd name="connsiteY1" fmla="*/ 0 h 6002033"/>
              <a:gd name="connsiteX2" fmla="*/ 1194849 w 1194849"/>
              <a:gd name="connsiteY2" fmla="*/ 0 h 6002033"/>
              <a:gd name="connsiteX3" fmla="*/ 1194849 w 1194849"/>
              <a:gd name="connsiteY3" fmla="*/ 786933 h 6002033"/>
              <a:gd name="connsiteX4" fmla="*/ 1194849 w 1194849"/>
              <a:gd name="connsiteY4" fmla="*/ 1333785 h 6002033"/>
              <a:gd name="connsiteX5" fmla="*/ 1194849 w 1194849"/>
              <a:gd name="connsiteY5" fmla="*/ 1940657 h 6002033"/>
              <a:gd name="connsiteX6" fmla="*/ 1194849 w 1194849"/>
              <a:gd name="connsiteY6" fmla="*/ 2727591 h 6002033"/>
              <a:gd name="connsiteX7" fmla="*/ 1194849 w 1194849"/>
              <a:gd name="connsiteY7" fmla="*/ 3274442 h 6002033"/>
              <a:gd name="connsiteX8" fmla="*/ 1194849 w 1194849"/>
              <a:gd name="connsiteY8" fmla="*/ 3821294 h 6002033"/>
              <a:gd name="connsiteX9" fmla="*/ 1194849 w 1194849"/>
              <a:gd name="connsiteY9" fmla="*/ 4548207 h 6002033"/>
              <a:gd name="connsiteX10" fmla="*/ 1194849 w 1194849"/>
              <a:gd name="connsiteY10" fmla="*/ 5155079 h 6002033"/>
              <a:gd name="connsiteX11" fmla="*/ 1194849 w 1194849"/>
              <a:gd name="connsiteY11" fmla="*/ 6002033 h 6002033"/>
              <a:gd name="connsiteX12" fmla="*/ 585476 w 1194849"/>
              <a:gd name="connsiteY12" fmla="*/ 6002033 h 6002033"/>
              <a:gd name="connsiteX13" fmla="*/ 0 w 1194849"/>
              <a:gd name="connsiteY13" fmla="*/ 6002033 h 6002033"/>
              <a:gd name="connsiteX14" fmla="*/ 0 w 1194849"/>
              <a:gd name="connsiteY14" fmla="*/ 5335140 h 6002033"/>
              <a:gd name="connsiteX15" fmla="*/ 0 w 1194849"/>
              <a:gd name="connsiteY15" fmla="*/ 4548207 h 6002033"/>
              <a:gd name="connsiteX16" fmla="*/ 0 w 1194849"/>
              <a:gd name="connsiteY16" fmla="*/ 3821294 h 6002033"/>
              <a:gd name="connsiteX17" fmla="*/ 0 w 1194849"/>
              <a:gd name="connsiteY17" fmla="*/ 3214422 h 6002033"/>
              <a:gd name="connsiteX18" fmla="*/ 0 w 1194849"/>
              <a:gd name="connsiteY18" fmla="*/ 2487509 h 6002033"/>
              <a:gd name="connsiteX19" fmla="*/ 0 w 1194849"/>
              <a:gd name="connsiteY19" fmla="*/ 1940657 h 6002033"/>
              <a:gd name="connsiteX20" fmla="*/ 0 w 1194849"/>
              <a:gd name="connsiteY20" fmla="*/ 1153724 h 6002033"/>
              <a:gd name="connsiteX21" fmla="*/ 0 w 1194849"/>
              <a:gd name="connsiteY21" fmla="*/ 0 h 6002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94849" h="6002033" extrusionOk="0">
                <a:moveTo>
                  <a:pt x="0" y="0"/>
                </a:moveTo>
                <a:cubicBezTo>
                  <a:pt x="245755" y="-6697"/>
                  <a:pt x="383139" y="-18114"/>
                  <a:pt x="621321" y="0"/>
                </a:cubicBezTo>
                <a:cubicBezTo>
                  <a:pt x="859503" y="18114"/>
                  <a:pt x="1015940" y="23203"/>
                  <a:pt x="1194849" y="0"/>
                </a:cubicBezTo>
                <a:cubicBezTo>
                  <a:pt x="1165422" y="296477"/>
                  <a:pt x="1227581" y="552537"/>
                  <a:pt x="1194849" y="786933"/>
                </a:cubicBezTo>
                <a:cubicBezTo>
                  <a:pt x="1162117" y="1021329"/>
                  <a:pt x="1220558" y="1110241"/>
                  <a:pt x="1194849" y="1333785"/>
                </a:cubicBezTo>
                <a:cubicBezTo>
                  <a:pt x="1169140" y="1557329"/>
                  <a:pt x="1194495" y="1788795"/>
                  <a:pt x="1194849" y="1940657"/>
                </a:cubicBezTo>
                <a:cubicBezTo>
                  <a:pt x="1195203" y="2092519"/>
                  <a:pt x="1176594" y="2380655"/>
                  <a:pt x="1194849" y="2727591"/>
                </a:cubicBezTo>
                <a:cubicBezTo>
                  <a:pt x="1213104" y="3074527"/>
                  <a:pt x="1221684" y="3066259"/>
                  <a:pt x="1194849" y="3274442"/>
                </a:cubicBezTo>
                <a:cubicBezTo>
                  <a:pt x="1168014" y="3482625"/>
                  <a:pt x="1214389" y="3593249"/>
                  <a:pt x="1194849" y="3821294"/>
                </a:cubicBezTo>
                <a:cubicBezTo>
                  <a:pt x="1175309" y="4049339"/>
                  <a:pt x="1212355" y="4364324"/>
                  <a:pt x="1194849" y="4548207"/>
                </a:cubicBezTo>
                <a:cubicBezTo>
                  <a:pt x="1177343" y="4732090"/>
                  <a:pt x="1208289" y="4984538"/>
                  <a:pt x="1194849" y="5155079"/>
                </a:cubicBezTo>
                <a:cubicBezTo>
                  <a:pt x="1181409" y="5325620"/>
                  <a:pt x="1179630" y="5727064"/>
                  <a:pt x="1194849" y="6002033"/>
                </a:cubicBezTo>
                <a:cubicBezTo>
                  <a:pt x="1057564" y="6002993"/>
                  <a:pt x="801462" y="6012611"/>
                  <a:pt x="585476" y="6002033"/>
                </a:cubicBezTo>
                <a:cubicBezTo>
                  <a:pt x="369490" y="5991455"/>
                  <a:pt x="160308" y="5988821"/>
                  <a:pt x="0" y="6002033"/>
                </a:cubicBezTo>
                <a:cubicBezTo>
                  <a:pt x="20596" y="5809362"/>
                  <a:pt x="-33335" y="5516086"/>
                  <a:pt x="0" y="5335140"/>
                </a:cubicBezTo>
                <a:cubicBezTo>
                  <a:pt x="33335" y="5154194"/>
                  <a:pt x="-7155" y="4811484"/>
                  <a:pt x="0" y="4548207"/>
                </a:cubicBezTo>
                <a:cubicBezTo>
                  <a:pt x="7155" y="4284930"/>
                  <a:pt x="-5723" y="3977250"/>
                  <a:pt x="0" y="3821294"/>
                </a:cubicBezTo>
                <a:cubicBezTo>
                  <a:pt x="5723" y="3665338"/>
                  <a:pt x="-18897" y="3362908"/>
                  <a:pt x="0" y="3214422"/>
                </a:cubicBezTo>
                <a:cubicBezTo>
                  <a:pt x="18897" y="3065936"/>
                  <a:pt x="-4989" y="2749679"/>
                  <a:pt x="0" y="2487509"/>
                </a:cubicBezTo>
                <a:cubicBezTo>
                  <a:pt x="4989" y="2225339"/>
                  <a:pt x="-25452" y="2072119"/>
                  <a:pt x="0" y="1940657"/>
                </a:cubicBezTo>
                <a:cubicBezTo>
                  <a:pt x="25452" y="1809195"/>
                  <a:pt x="-28177" y="1380377"/>
                  <a:pt x="0" y="1153724"/>
                </a:cubicBezTo>
                <a:cubicBezTo>
                  <a:pt x="28177" y="927071"/>
                  <a:pt x="1810" y="517804"/>
                  <a:pt x="0" y="0"/>
                </a:cubicBezTo>
                <a:close/>
              </a:path>
            </a:pathLst>
          </a:custGeom>
          <a:noFill/>
          <a:ln>
            <a:solidFill>
              <a:schemeClr val="tx1"/>
            </a:solidFill>
            <a:extLst>
              <a:ext uri="{C807C97D-BFC1-408E-A445-0C87EB9F89A2}">
                <ask:lineSketchStyleProps xmlns:ask="http://schemas.microsoft.com/office/drawing/2018/sketchyshapes" sd="854044524">
                  <a:prstGeom prst="rect">
                    <a:avLst/>
                  </a:prstGeom>
                  <ask:type>
                    <ask:lineSketchFreehand/>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52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500"/>
                                        <p:tgtEl>
                                          <p:spTgt spid="6">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childTnLst>
                          </p:cTn>
                        </p:par>
                        <p:par>
                          <p:cTn id="20" fill="hold">
                            <p:stCondLst>
                              <p:cond delay="500"/>
                            </p:stCondLst>
                            <p:childTnLst>
                              <p:par>
                                <p:cTn id="21" presetID="10" presetClass="entr" presetSubtype="0" fill="hold" grpId="0" nodeType="afterEffect">
                                  <p:stCondLst>
                                    <p:cond delay="250"/>
                                  </p:stCondLst>
                                  <p:childTnLst>
                                    <p:set>
                                      <p:cBhvr>
                                        <p:cTn id="22" dur="1" fill="hold">
                                          <p:stCondLst>
                                            <p:cond delay="0"/>
                                          </p:stCondLst>
                                        </p:cTn>
                                        <p:tgtEl>
                                          <p:spTgt spid="6">
                                            <p:txEl>
                                              <p:pRg st="5" end="5"/>
                                            </p:txEl>
                                          </p:spTgt>
                                        </p:tgtEl>
                                        <p:attrNameLst>
                                          <p:attrName>style.visibility</p:attrName>
                                        </p:attrNameLst>
                                      </p:cBhvr>
                                      <p:to>
                                        <p:strVal val="visible"/>
                                      </p:to>
                                    </p:set>
                                    <p:animEffect transition="in" filter="fade">
                                      <p:cBhvr>
                                        <p:cTn id="23" dur="500"/>
                                        <p:tgtEl>
                                          <p:spTgt spid="6">
                                            <p:txEl>
                                              <p:pRg st="5" end="5"/>
                                            </p:txEl>
                                          </p:spTgt>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6">
                                            <p:txEl>
                                              <p:pRg st="6" end="6"/>
                                            </p:txEl>
                                          </p:spTgt>
                                        </p:tgtEl>
                                        <p:attrNameLst>
                                          <p:attrName>style.visibility</p:attrName>
                                        </p:attrNameLst>
                                      </p:cBhvr>
                                      <p:to>
                                        <p:strVal val="visible"/>
                                      </p:to>
                                    </p:set>
                                    <p:animEffect transition="in" filter="fade">
                                      <p:cBhvr>
                                        <p:cTn id="26" dur="500"/>
                                        <p:tgtEl>
                                          <p:spTgt spid="6">
                                            <p:txEl>
                                              <p:pRg st="6" end="6"/>
                                            </p:txEl>
                                          </p:spTgt>
                                        </p:tgtEl>
                                      </p:cBhvr>
                                    </p:animEffect>
                                  </p:childTnLst>
                                </p:cTn>
                              </p:par>
                            </p:childTnLst>
                          </p:cTn>
                        </p:par>
                        <p:par>
                          <p:cTn id="27" fill="hold">
                            <p:stCondLst>
                              <p:cond delay="1250"/>
                            </p:stCondLst>
                            <p:childTnLst>
                              <p:par>
                                <p:cTn id="28" presetID="10"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1534615" y="87878"/>
            <a:ext cx="3182282"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English</a:t>
            </a:r>
          </a:p>
        </p:txBody>
      </p:sp>
      <p:pic>
        <p:nvPicPr>
          <p:cNvPr id="9" name="Picture 2" descr="Image preview">
            <a:extLst>
              <a:ext uri="{FF2B5EF4-FFF2-40B4-BE49-F238E27FC236}">
                <a16:creationId xmlns:a16="http://schemas.microsoft.com/office/drawing/2014/main" id="{C1F37959-CE85-4956-BDB9-8C12691FD5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8951" y="272062"/>
            <a:ext cx="1194849" cy="6002033"/>
          </a:xfrm>
          <a:custGeom>
            <a:avLst/>
            <a:gdLst>
              <a:gd name="connsiteX0" fmla="*/ 0 w 1194849"/>
              <a:gd name="connsiteY0" fmla="*/ 0 h 6002033"/>
              <a:gd name="connsiteX1" fmla="*/ 621321 w 1194849"/>
              <a:gd name="connsiteY1" fmla="*/ 0 h 6002033"/>
              <a:gd name="connsiteX2" fmla="*/ 1194849 w 1194849"/>
              <a:gd name="connsiteY2" fmla="*/ 0 h 6002033"/>
              <a:gd name="connsiteX3" fmla="*/ 1194849 w 1194849"/>
              <a:gd name="connsiteY3" fmla="*/ 786933 h 6002033"/>
              <a:gd name="connsiteX4" fmla="*/ 1194849 w 1194849"/>
              <a:gd name="connsiteY4" fmla="*/ 1333785 h 6002033"/>
              <a:gd name="connsiteX5" fmla="*/ 1194849 w 1194849"/>
              <a:gd name="connsiteY5" fmla="*/ 1940657 h 6002033"/>
              <a:gd name="connsiteX6" fmla="*/ 1194849 w 1194849"/>
              <a:gd name="connsiteY6" fmla="*/ 2727591 h 6002033"/>
              <a:gd name="connsiteX7" fmla="*/ 1194849 w 1194849"/>
              <a:gd name="connsiteY7" fmla="*/ 3274442 h 6002033"/>
              <a:gd name="connsiteX8" fmla="*/ 1194849 w 1194849"/>
              <a:gd name="connsiteY8" fmla="*/ 3821294 h 6002033"/>
              <a:gd name="connsiteX9" fmla="*/ 1194849 w 1194849"/>
              <a:gd name="connsiteY9" fmla="*/ 4548207 h 6002033"/>
              <a:gd name="connsiteX10" fmla="*/ 1194849 w 1194849"/>
              <a:gd name="connsiteY10" fmla="*/ 5155079 h 6002033"/>
              <a:gd name="connsiteX11" fmla="*/ 1194849 w 1194849"/>
              <a:gd name="connsiteY11" fmla="*/ 6002033 h 6002033"/>
              <a:gd name="connsiteX12" fmla="*/ 585476 w 1194849"/>
              <a:gd name="connsiteY12" fmla="*/ 6002033 h 6002033"/>
              <a:gd name="connsiteX13" fmla="*/ 0 w 1194849"/>
              <a:gd name="connsiteY13" fmla="*/ 6002033 h 6002033"/>
              <a:gd name="connsiteX14" fmla="*/ 0 w 1194849"/>
              <a:gd name="connsiteY14" fmla="*/ 5335140 h 6002033"/>
              <a:gd name="connsiteX15" fmla="*/ 0 w 1194849"/>
              <a:gd name="connsiteY15" fmla="*/ 4548207 h 6002033"/>
              <a:gd name="connsiteX16" fmla="*/ 0 w 1194849"/>
              <a:gd name="connsiteY16" fmla="*/ 3821294 h 6002033"/>
              <a:gd name="connsiteX17" fmla="*/ 0 w 1194849"/>
              <a:gd name="connsiteY17" fmla="*/ 3214422 h 6002033"/>
              <a:gd name="connsiteX18" fmla="*/ 0 w 1194849"/>
              <a:gd name="connsiteY18" fmla="*/ 2487509 h 6002033"/>
              <a:gd name="connsiteX19" fmla="*/ 0 w 1194849"/>
              <a:gd name="connsiteY19" fmla="*/ 1940657 h 6002033"/>
              <a:gd name="connsiteX20" fmla="*/ 0 w 1194849"/>
              <a:gd name="connsiteY20" fmla="*/ 1153724 h 6002033"/>
              <a:gd name="connsiteX21" fmla="*/ 0 w 1194849"/>
              <a:gd name="connsiteY21" fmla="*/ 0 h 6002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94849" h="6002033" extrusionOk="0">
                <a:moveTo>
                  <a:pt x="0" y="0"/>
                </a:moveTo>
                <a:cubicBezTo>
                  <a:pt x="245755" y="-6697"/>
                  <a:pt x="383139" y="-18114"/>
                  <a:pt x="621321" y="0"/>
                </a:cubicBezTo>
                <a:cubicBezTo>
                  <a:pt x="859503" y="18114"/>
                  <a:pt x="1015940" y="23203"/>
                  <a:pt x="1194849" y="0"/>
                </a:cubicBezTo>
                <a:cubicBezTo>
                  <a:pt x="1165422" y="296477"/>
                  <a:pt x="1227581" y="552537"/>
                  <a:pt x="1194849" y="786933"/>
                </a:cubicBezTo>
                <a:cubicBezTo>
                  <a:pt x="1162117" y="1021329"/>
                  <a:pt x="1220558" y="1110241"/>
                  <a:pt x="1194849" y="1333785"/>
                </a:cubicBezTo>
                <a:cubicBezTo>
                  <a:pt x="1169140" y="1557329"/>
                  <a:pt x="1194495" y="1788795"/>
                  <a:pt x="1194849" y="1940657"/>
                </a:cubicBezTo>
                <a:cubicBezTo>
                  <a:pt x="1195203" y="2092519"/>
                  <a:pt x="1176594" y="2380655"/>
                  <a:pt x="1194849" y="2727591"/>
                </a:cubicBezTo>
                <a:cubicBezTo>
                  <a:pt x="1213104" y="3074527"/>
                  <a:pt x="1221684" y="3066259"/>
                  <a:pt x="1194849" y="3274442"/>
                </a:cubicBezTo>
                <a:cubicBezTo>
                  <a:pt x="1168014" y="3482625"/>
                  <a:pt x="1214389" y="3593249"/>
                  <a:pt x="1194849" y="3821294"/>
                </a:cubicBezTo>
                <a:cubicBezTo>
                  <a:pt x="1175309" y="4049339"/>
                  <a:pt x="1212355" y="4364324"/>
                  <a:pt x="1194849" y="4548207"/>
                </a:cubicBezTo>
                <a:cubicBezTo>
                  <a:pt x="1177343" y="4732090"/>
                  <a:pt x="1208289" y="4984538"/>
                  <a:pt x="1194849" y="5155079"/>
                </a:cubicBezTo>
                <a:cubicBezTo>
                  <a:pt x="1181409" y="5325620"/>
                  <a:pt x="1179630" y="5727064"/>
                  <a:pt x="1194849" y="6002033"/>
                </a:cubicBezTo>
                <a:cubicBezTo>
                  <a:pt x="1057564" y="6002993"/>
                  <a:pt x="801462" y="6012611"/>
                  <a:pt x="585476" y="6002033"/>
                </a:cubicBezTo>
                <a:cubicBezTo>
                  <a:pt x="369490" y="5991455"/>
                  <a:pt x="160308" y="5988821"/>
                  <a:pt x="0" y="6002033"/>
                </a:cubicBezTo>
                <a:cubicBezTo>
                  <a:pt x="20596" y="5809362"/>
                  <a:pt x="-33335" y="5516086"/>
                  <a:pt x="0" y="5335140"/>
                </a:cubicBezTo>
                <a:cubicBezTo>
                  <a:pt x="33335" y="5154194"/>
                  <a:pt x="-7155" y="4811484"/>
                  <a:pt x="0" y="4548207"/>
                </a:cubicBezTo>
                <a:cubicBezTo>
                  <a:pt x="7155" y="4284930"/>
                  <a:pt x="-5723" y="3977250"/>
                  <a:pt x="0" y="3821294"/>
                </a:cubicBezTo>
                <a:cubicBezTo>
                  <a:pt x="5723" y="3665338"/>
                  <a:pt x="-18897" y="3362908"/>
                  <a:pt x="0" y="3214422"/>
                </a:cubicBezTo>
                <a:cubicBezTo>
                  <a:pt x="18897" y="3065936"/>
                  <a:pt x="-4989" y="2749679"/>
                  <a:pt x="0" y="2487509"/>
                </a:cubicBezTo>
                <a:cubicBezTo>
                  <a:pt x="4989" y="2225339"/>
                  <a:pt x="-25452" y="2072119"/>
                  <a:pt x="0" y="1940657"/>
                </a:cubicBezTo>
                <a:cubicBezTo>
                  <a:pt x="25452" y="1809195"/>
                  <a:pt x="-28177" y="1380377"/>
                  <a:pt x="0" y="1153724"/>
                </a:cubicBezTo>
                <a:cubicBezTo>
                  <a:pt x="28177" y="927071"/>
                  <a:pt x="1810" y="517804"/>
                  <a:pt x="0" y="0"/>
                </a:cubicBezTo>
                <a:close/>
              </a:path>
            </a:pathLst>
          </a:custGeom>
          <a:noFill/>
          <a:ln>
            <a:solidFill>
              <a:schemeClr val="tx1"/>
            </a:solidFill>
            <a:extLst>
              <a:ext uri="{C807C97D-BFC1-408E-A445-0C87EB9F89A2}">
                <ask:lineSketchStyleProps xmlns:ask="http://schemas.microsoft.com/office/drawing/2018/sketchyshapes" sd="854044524">
                  <a:prstGeom prst="rect">
                    <a:avLst/>
                  </a:prstGeom>
                  <ask:type>
                    <ask:lineSketchFreehand/>
                  </ask:type>
                </ask:lineSketchStyleProps>
              </a:ext>
            </a:extLst>
          </a:ln>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38EC90BC-A63F-4E48-B3B5-C42DC12F9B7A}"/>
              </a:ext>
            </a:extLst>
          </p:cNvPr>
          <p:cNvSpPr>
            <a:spLocks noGrp="1"/>
          </p:cNvSpPr>
          <p:nvPr>
            <p:ph idx="1"/>
          </p:nvPr>
        </p:nvSpPr>
        <p:spPr/>
        <p:txBody>
          <a:bodyPr/>
          <a:lstStyle/>
          <a:p>
            <a:endParaRPr lang="en-GB" dirty="0"/>
          </a:p>
        </p:txBody>
      </p:sp>
      <p:pic>
        <p:nvPicPr>
          <p:cNvPr id="10" name="Picture 9">
            <a:extLst>
              <a:ext uri="{FF2B5EF4-FFF2-40B4-BE49-F238E27FC236}">
                <a16:creationId xmlns:a16="http://schemas.microsoft.com/office/drawing/2014/main" id="{2CB43E64-454C-4427-A173-C3226E81EB51}"/>
              </a:ext>
            </a:extLst>
          </p:cNvPr>
          <p:cNvPicPr>
            <a:picLocks noChangeAspect="1"/>
          </p:cNvPicPr>
          <p:nvPr/>
        </p:nvPicPr>
        <p:blipFill>
          <a:blip r:embed="rId4"/>
          <a:stretch>
            <a:fillRect/>
          </a:stretch>
        </p:blipFill>
        <p:spPr>
          <a:xfrm>
            <a:off x="6612591" y="0"/>
            <a:ext cx="2409264" cy="6496610"/>
          </a:xfrm>
          <a:prstGeom prst="rect">
            <a:avLst/>
          </a:prstGeom>
        </p:spPr>
      </p:pic>
    </p:spTree>
    <p:extLst>
      <p:ext uri="{BB962C8B-B14F-4D97-AF65-F5344CB8AC3E}">
        <p14:creationId xmlns:p14="http://schemas.microsoft.com/office/powerpoint/2010/main" val="393025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088FC1-6A9B-4A1E-AF23-83043E6DB0A8}"/>
              </a:ext>
            </a:extLst>
          </p:cNvPr>
          <p:cNvPicPr>
            <a:picLocks noChangeAspect="1"/>
          </p:cNvPicPr>
          <p:nvPr/>
        </p:nvPicPr>
        <p:blipFill>
          <a:blip r:embed="rId3"/>
          <a:stretch>
            <a:fillRect/>
          </a:stretch>
        </p:blipFill>
        <p:spPr>
          <a:xfrm>
            <a:off x="1380167" y="932329"/>
            <a:ext cx="9815955" cy="5529654"/>
          </a:xfrm>
          <a:prstGeom prst="rect">
            <a:avLst/>
          </a:prstGeom>
        </p:spPr>
      </p:pic>
    </p:spTree>
    <p:extLst>
      <p:ext uri="{BB962C8B-B14F-4D97-AF65-F5344CB8AC3E}">
        <p14:creationId xmlns:p14="http://schemas.microsoft.com/office/powerpoint/2010/main" val="1503655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1322506" y="87878"/>
            <a:ext cx="3606500"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Reading</a:t>
            </a:r>
          </a:p>
        </p:txBody>
      </p:sp>
      <p:sp>
        <p:nvSpPr>
          <p:cNvPr id="3" name="Content Placeholder 2">
            <a:extLst>
              <a:ext uri="{FF2B5EF4-FFF2-40B4-BE49-F238E27FC236}">
                <a16:creationId xmlns:a16="http://schemas.microsoft.com/office/drawing/2014/main" id="{759C64ED-0DDA-467B-9F23-E537527262FF}"/>
              </a:ext>
            </a:extLst>
          </p:cNvPr>
          <p:cNvSpPr txBox="1">
            <a:spLocks noChangeArrowheads="1"/>
          </p:cNvSpPr>
          <p:nvPr/>
        </p:nvSpPr>
        <p:spPr bwMode="auto">
          <a:xfrm>
            <a:off x="1937792" y="1742368"/>
            <a:ext cx="8316416" cy="4575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ct val="20000"/>
              </a:spcBef>
              <a:spcAft>
                <a:spcPts val="600"/>
              </a:spcAft>
              <a:buClr>
                <a:schemeClr val="accent1"/>
              </a:buClr>
              <a:buFont typeface="Wingdings 2" panose="05020102010507070707" pitchFamily="18" charset="2"/>
              <a:buChar char=""/>
              <a:defRPr>
                <a:solidFill>
                  <a:schemeClr val="tx1"/>
                </a:solidFill>
                <a:latin typeface="Century Gothic" panose="020B0502020202020204" pitchFamily="34" charset="0"/>
              </a:defRPr>
            </a:lvl1pPr>
            <a:lvl2pPr marL="742950" indent="-285750" defTabSz="457200">
              <a:spcBef>
                <a:spcPct val="20000"/>
              </a:spcBef>
              <a:spcAft>
                <a:spcPts val="600"/>
              </a:spcAft>
              <a:buClr>
                <a:schemeClr val="accent1"/>
              </a:buClr>
              <a:buFont typeface="Wingdings 2" panose="05020102010507070707" pitchFamily="18" charset="2"/>
              <a:buChar char=""/>
              <a:defRPr sz="1600">
                <a:solidFill>
                  <a:schemeClr val="tx1"/>
                </a:solidFill>
                <a:latin typeface="Century Gothic" panose="020B0502020202020204" pitchFamily="34" charset="0"/>
              </a:defRPr>
            </a:lvl2pPr>
            <a:lvl3pPr marL="1143000" indent="-228600" defTabSz="457200">
              <a:spcBef>
                <a:spcPct val="20000"/>
              </a:spcBef>
              <a:spcAft>
                <a:spcPts val="600"/>
              </a:spcAft>
              <a:buClr>
                <a:schemeClr val="accent1"/>
              </a:buClr>
              <a:buFont typeface="Wingdings 2" panose="05020102010507070707" pitchFamily="18" charset="2"/>
              <a:buChar char=""/>
              <a:defRPr sz="1400">
                <a:solidFill>
                  <a:schemeClr val="tx1"/>
                </a:solidFill>
                <a:latin typeface="Century Gothic" panose="020B0502020202020204" pitchFamily="34" charset="0"/>
              </a:defRPr>
            </a:lvl3pPr>
            <a:lvl4pPr marL="16002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4pPr>
            <a:lvl5pPr marL="20574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5pPr>
            <a:lvl6pPr marL="25146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6pPr>
            <a:lvl7pPr marL="29718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7pPr>
            <a:lvl8pPr marL="34290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8pPr>
            <a:lvl9pPr marL="38862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9pPr>
          </a:lstStyle>
          <a:p>
            <a:pPr eaLnBrk="1" hangingPunct="1"/>
            <a:r>
              <a:rPr lang="en-US" altLang="en-US" sz="2000" dirty="0"/>
              <a:t>Reading for pleasure </a:t>
            </a:r>
          </a:p>
          <a:p>
            <a:pPr eaLnBrk="1" hangingPunct="1"/>
            <a:r>
              <a:rPr lang="en-US" altLang="en-US" sz="2000" dirty="0"/>
              <a:t>Range of reading – fiction, non-fiction, poetry, picture books…</a:t>
            </a:r>
          </a:p>
          <a:p>
            <a:pPr eaLnBrk="1" hangingPunct="1"/>
            <a:r>
              <a:rPr lang="en-US" altLang="en-US" sz="2000" dirty="0"/>
              <a:t>Audio books</a:t>
            </a:r>
            <a:endParaRPr lang="en-GB" altLang="en-US" sz="2000" dirty="0"/>
          </a:p>
          <a:p>
            <a:pPr eaLnBrk="1" hangingPunct="1"/>
            <a:r>
              <a:rPr lang="en-GB" altLang="en-US" sz="2000" dirty="0"/>
              <a:t>Reading records – please complete (either child or adult)</a:t>
            </a:r>
          </a:p>
          <a:p>
            <a:pPr eaLnBrk="1" hangingPunct="1"/>
            <a:r>
              <a:rPr lang="en-GB" altLang="en-US" sz="2000" dirty="0"/>
              <a:t>Ask the child questions about what they have read</a:t>
            </a:r>
          </a:p>
          <a:p>
            <a:pPr eaLnBrk="1" hangingPunct="1"/>
            <a:r>
              <a:rPr lang="en-GB" altLang="en-US" sz="2000" dirty="0"/>
              <a:t>Library visits if possible</a:t>
            </a:r>
          </a:p>
          <a:p>
            <a:pPr eaLnBrk="1" hangingPunct="1"/>
            <a:r>
              <a:rPr lang="en-GB" altLang="en-US" sz="2000" dirty="0"/>
              <a:t>Reading books and reading records to be in school everyday</a:t>
            </a:r>
          </a:p>
          <a:p>
            <a:pPr eaLnBrk="1" hangingPunct="1"/>
            <a:endParaRPr lang="en-US" altLang="en-US" sz="2000" dirty="0"/>
          </a:p>
          <a:p>
            <a:pPr marL="0" indent="0" eaLnBrk="1" hangingPunct="1">
              <a:buNone/>
            </a:pPr>
            <a:r>
              <a:rPr lang="en-US" altLang="en-US" sz="2000" dirty="0"/>
              <a:t>Year 5 children should be reading for at least 10 minutes every day.</a:t>
            </a:r>
            <a:endParaRPr lang="en-GB" altLang="en-US" sz="2000" dirty="0"/>
          </a:p>
        </p:txBody>
      </p:sp>
      <p:pic>
        <p:nvPicPr>
          <p:cNvPr id="4" name="Picture 5" descr="Reading Icon 4200945">
            <a:extLst>
              <a:ext uri="{FF2B5EF4-FFF2-40B4-BE49-F238E27FC236}">
                <a16:creationId xmlns:a16="http://schemas.microsoft.com/office/drawing/2014/main" id="{2D86D52F-D5D3-4432-A79B-36EE547225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5731" y="234086"/>
            <a:ext cx="1435943" cy="1437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8664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FEDF35-0404-4FB1-8D37-EDF3F7583DC0}"/>
              </a:ext>
            </a:extLst>
          </p:cNvPr>
          <p:cNvSpPr/>
          <p:nvPr/>
        </p:nvSpPr>
        <p:spPr>
          <a:xfrm>
            <a:off x="2024575" y="455431"/>
            <a:ext cx="8298362"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Reading Scrapbook</a:t>
            </a:r>
          </a:p>
        </p:txBody>
      </p:sp>
      <p:sp>
        <p:nvSpPr>
          <p:cNvPr id="7" name="Content Placeholder 2">
            <a:extLst>
              <a:ext uri="{FF2B5EF4-FFF2-40B4-BE49-F238E27FC236}">
                <a16:creationId xmlns:a16="http://schemas.microsoft.com/office/drawing/2014/main" id="{B9D0C700-98CF-44FD-B759-F084174CECAD}"/>
              </a:ext>
            </a:extLst>
          </p:cNvPr>
          <p:cNvSpPr>
            <a:spLocks noGrp="1"/>
          </p:cNvSpPr>
          <p:nvPr>
            <p:ph idx="1"/>
          </p:nvPr>
        </p:nvSpPr>
        <p:spPr>
          <a:xfrm>
            <a:off x="1358651" y="1705365"/>
            <a:ext cx="10268573" cy="4901639"/>
          </a:xfrm>
        </p:spPr>
        <p:txBody>
          <a:bodyPr>
            <a:normAutofit lnSpcReduction="10000"/>
          </a:bodyPr>
          <a:lstStyle/>
          <a:p>
            <a:r>
              <a:rPr lang="en-US" sz="2400" dirty="0"/>
              <a:t>This year, we are introducing a Reading Scrapbook in KS2 (KS1 will be doing something a little different). </a:t>
            </a:r>
          </a:p>
          <a:p>
            <a:endParaRPr lang="en-US" sz="2400" dirty="0"/>
          </a:p>
          <a:p>
            <a:pPr>
              <a:buClr>
                <a:srgbClr val="1287C3"/>
              </a:buClr>
            </a:pPr>
            <a:r>
              <a:rPr lang="en-US" sz="2400" dirty="0"/>
              <a:t>The idea is that the child who has the scrapbook will tell us about a book they have enjoyed reading. It could be a book review, illustrations, character descriptions, their </a:t>
            </a:r>
            <a:r>
              <a:rPr lang="en-US" sz="2400" dirty="0" err="1"/>
              <a:t>favourite</a:t>
            </a:r>
            <a:r>
              <a:rPr lang="en-US" sz="2400" dirty="0"/>
              <a:t> part/chapter - anything they want to share about the book! </a:t>
            </a:r>
          </a:p>
          <a:p>
            <a:pPr>
              <a:buClr>
                <a:srgbClr val="1287C3"/>
              </a:buClr>
            </a:pPr>
            <a:endParaRPr lang="en-US" sz="2400" dirty="0"/>
          </a:p>
          <a:p>
            <a:pPr>
              <a:buClr>
                <a:srgbClr val="1287C3"/>
              </a:buClr>
            </a:pPr>
            <a:r>
              <a:rPr lang="en-US" sz="2400" dirty="0"/>
              <a:t>The class teacher will do an example first and then we will ask children who would like to take it home to complete an entry (we won't try to force it, but children who haven't had it will be encouraged to take it home too)</a:t>
            </a:r>
          </a:p>
          <a:p>
            <a:pPr>
              <a:buClr>
                <a:srgbClr val="1287C3"/>
              </a:buClr>
            </a:pPr>
            <a:endParaRPr lang="en-US" sz="2400" dirty="0"/>
          </a:p>
          <a:p>
            <a:pPr>
              <a:buClr>
                <a:srgbClr val="1287C3"/>
              </a:buClr>
            </a:pPr>
            <a:r>
              <a:rPr lang="en-US" sz="2400" dirty="0"/>
              <a:t>Here are some examples of what it could look like...</a:t>
            </a:r>
          </a:p>
        </p:txBody>
      </p:sp>
    </p:spTree>
    <p:extLst>
      <p:ext uri="{BB962C8B-B14F-4D97-AF65-F5344CB8AC3E}">
        <p14:creationId xmlns:p14="http://schemas.microsoft.com/office/powerpoint/2010/main" val="3161398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FEDF35-0404-4FB1-8D37-EDF3F7583DC0}"/>
              </a:ext>
            </a:extLst>
          </p:cNvPr>
          <p:cNvSpPr/>
          <p:nvPr/>
        </p:nvSpPr>
        <p:spPr>
          <a:xfrm>
            <a:off x="2715067" y="83850"/>
            <a:ext cx="9476933" cy="1323439"/>
          </a:xfrm>
          <a:prstGeom prst="rect">
            <a:avLst/>
          </a:prstGeom>
          <a:noFill/>
        </p:spPr>
        <p:txBody>
          <a:bodyPr wrap="squar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Reading Scrapbook</a:t>
            </a:r>
          </a:p>
        </p:txBody>
      </p:sp>
      <p:pic>
        <p:nvPicPr>
          <p:cNvPr id="3" name="Content Placeholder 3" descr="Y6 Reading Scrapbook - St Peter's Catholic Primary School">
            <a:extLst>
              <a:ext uri="{FF2B5EF4-FFF2-40B4-BE49-F238E27FC236}">
                <a16:creationId xmlns:a16="http://schemas.microsoft.com/office/drawing/2014/main" id="{A5650BC6-85DB-474D-AF11-B03C1649F9B5}"/>
              </a:ext>
            </a:extLst>
          </p:cNvPr>
          <p:cNvPicPr>
            <a:picLocks noGrp="1" noChangeAspect="1"/>
          </p:cNvPicPr>
          <p:nvPr>
            <p:ph idx="1"/>
          </p:nvPr>
        </p:nvPicPr>
        <p:blipFill>
          <a:blip r:embed="rId3"/>
          <a:stretch>
            <a:fillRect/>
          </a:stretch>
        </p:blipFill>
        <p:spPr>
          <a:xfrm>
            <a:off x="142197" y="296578"/>
            <a:ext cx="2965335" cy="2983625"/>
          </a:xfrm>
        </p:spPr>
      </p:pic>
      <p:pic>
        <p:nvPicPr>
          <p:cNvPr id="4" name="Picture 3" descr="St Barnabas School on X: &quot;Sentamu class have started a reading scrapbook.  Each week a different child will take it home and design a double page  spread about a book they've read">
            <a:extLst>
              <a:ext uri="{FF2B5EF4-FFF2-40B4-BE49-F238E27FC236}">
                <a16:creationId xmlns:a16="http://schemas.microsoft.com/office/drawing/2014/main" id="{A2D01F54-BE17-4997-AD75-EEFAF3658F92}"/>
              </a:ext>
            </a:extLst>
          </p:cNvPr>
          <p:cNvPicPr>
            <a:picLocks noChangeAspect="1"/>
          </p:cNvPicPr>
          <p:nvPr/>
        </p:nvPicPr>
        <p:blipFill>
          <a:blip r:embed="rId4"/>
          <a:stretch>
            <a:fillRect/>
          </a:stretch>
        </p:blipFill>
        <p:spPr>
          <a:xfrm>
            <a:off x="6464747" y="1508418"/>
            <a:ext cx="5346984" cy="2607038"/>
          </a:xfrm>
          <a:prstGeom prst="rect">
            <a:avLst/>
          </a:prstGeom>
        </p:spPr>
      </p:pic>
      <p:pic>
        <p:nvPicPr>
          <p:cNvPr id="5" name="Picture 4" descr="Ceridwen Eccles on X: &quot;I've decided that every book I read this summer I  will do a scrap book page for to show the children when they return. I hope  it will">
            <a:extLst>
              <a:ext uri="{FF2B5EF4-FFF2-40B4-BE49-F238E27FC236}">
                <a16:creationId xmlns:a16="http://schemas.microsoft.com/office/drawing/2014/main" id="{1E2902A7-1FD7-469F-BCDA-0C26A387A691}"/>
              </a:ext>
            </a:extLst>
          </p:cNvPr>
          <p:cNvPicPr>
            <a:picLocks noChangeAspect="1"/>
          </p:cNvPicPr>
          <p:nvPr/>
        </p:nvPicPr>
        <p:blipFill>
          <a:blip r:embed="rId5"/>
          <a:srcRect l="38951" r="-375" b="-568"/>
          <a:stretch/>
        </p:blipFill>
        <p:spPr>
          <a:xfrm>
            <a:off x="3498687" y="1277106"/>
            <a:ext cx="2597313" cy="2812893"/>
          </a:xfrm>
          <a:prstGeom prst="rect">
            <a:avLst/>
          </a:prstGeom>
        </p:spPr>
      </p:pic>
      <p:pic>
        <p:nvPicPr>
          <p:cNvPr id="7" name="Picture 6" descr="Reading in Years 1 to 6 – Two Gates Primary School">
            <a:extLst>
              <a:ext uri="{FF2B5EF4-FFF2-40B4-BE49-F238E27FC236}">
                <a16:creationId xmlns:a16="http://schemas.microsoft.com/office/drawing/2014/main" id="{1AC54831-1082-47BF-91B4-8BC87C6511E7}"/>
              </a:ext>
            </a:extLst>
          </p:cNvPr>
          <p:cNvPicPr>
            <a:picLocks noChangeAspect="1"/>
          </p:cNvPicPr>
          <p:nvPr/>
        </p:nvPicPr>
        <p:blipFill>
          <a:blip r:embed="rId6"/>
          <a:srcRect l="2667" t="18000" r="-375" b="9540"/>
          <a:stretch/>
        </p:blipFill>
        <p:spPr>
          <a:xfrm>
            <a:off x="8425929" y="4312028"/>
            <a:ext cx="3623429" cy="2075108"/>
          </a:xfrm>
          <a:prstGeom prst="rect">
            <a:avLst/>
          </a:prstGeom>
        </p:spPr>
      </p:pic>
      <p:pic>
        <p:nvPicPr>
          <p:cNvPr id="9" name="Picture 8" descr="Y6 Reading Scrapbook - St Peter's Catholic Primary School">
            <a:extLst>
              <a:ext uri="{FF2B5EF4-FFF2-40B4-BE49-F238E27FC236}">
                <a16:creationId xmlns:a16="http://schemas.microsoft.com/office/drawing/2014/main" id="{285C4565-9564-448C-9CFA-DF881E19D2EE}"/>
              </a:ext>
            </a:extLst>
          </p:cNvPr>
          <p:cNvPicPr>
            <a:picLocks noChangeAspect="1"/>
          </p:cNvPicPr>
          <p:nvPr/>
        </p:nvPicPr>
        <p:blipFill>
          <a:blip r:embed="rId7"/>
          <a:stretch>
            <a:fillRect/>
          </a:stretch>
        </p:blipFill>
        <p:spPr>
          <a:xfrm>
            <a:off x="-88345" y="2767254"/>
            <a:ext cx="2460408" cy="2342912"/>
          </a:xfrm>
          <a:prstGeom prst="rect">
            <a:avLst/>
          </a:prstGeom>
        </p:spPr>
      </p:pic>
      <p:pic>
        <p:nvPicPr>
          <p:cNvPr id="10" name="Picture 9" descr="Phonics and Reading — Park Primary School">
            <a:extLst>
              <a:ext uri="{FF2B5EF4-FFF2-40B4-BE49-F238E27FC236}">
                <a16:creationId xmlns:a16="http://schemas.microsoft.com/office/drawing/2014/main" id="{837D12AA-C3DD-49B5-9C78-5E3EA9CD4241}"/>
              </a:ext>
            </a:extLst>
          </p:cNvPr>
          <p:cNvPicPr>
            <a:picLocks noChangeAspect="1"/>
          </p:cNvPicPr>
          <p:nvPr/>
        </p:nvPicPr>
        <p:blipFill>
          <a:blip r:embed="rId8"/>
          <a:stretch>
            <a:fillRect/>
          </a:stretch>
        </p:blipFill>
        <p:spPr>
          <a:xfrm>
            <a:off x="5584513" y="4445598"/>
            <a:ext cx="2743200" cy="2057400"/>
          </a:xfrm>
          <a:prstGeom prst="rect">
            <a:avLst/>
          </a:prstGeom>
        </p:spPr>
      </p:pic>
      <p:pic>
        <p:nvPicPr>
          <p:cNvPr id="11" name="Picture 10" descr="Vine Tree Primary School: Reading Scrapbook">
            <a:extLst>
              <a:ext uri="{FF2B5EF4-FFF2-40B4-BE49-F238E27FC236}">
                <a16:creationId xmlns:a16="http://schemas.microsoft.com/office/drawing/2014/main" id="{AB7496FE-3966-4C64-AE93-91465C1B7BA7}"/>
              </a:ext>
            </a:extLst>
          </p:cNvPr>
          <p:cNvPicPr>
            <a:picLocks noChangeAspect="1"/>
          </p:cNvPicPr>
          <p:nvPr/>
        </p:nvPicPr>
        <p:blipFill>
          <a:blip r:embed="rId9"/>
          <a:srcRect l="4721" t="9079" r="2672" b="5000"/>
          <a:stretch/>
        </p:blipFill>
        <p:spPr>
          <a:xfrm>
            <a:off x="2151529" y="4529023"/>
            <a:ext cx="3334768" cy="2245127"/>
          </a:xfrm>
          <a:prstGeom prst="rect">
            <a:avLst/>
          </a:prstGeom>
        </p:spPr>
      </p:pic>
    </p:spTree>
    <p:extLst>
      <p:ext uri="{BB962C8B-B14F-4D97-AF65-F5344CB8AC3E}">
        <p14:creationId xmlns:p14="http://schemas.microsoft.com/office/powerpoint/2010/main" val="2274588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1679624" y="87878"/>
            <a:ext cx="2892267" cy="1323439"/>
          </a:xfrm>
          <a:prstGeom prst="rect">
            <a:avLst/>
          </a:prstGeom>
          <a:noFill/>
        </p:spPr>
        <p:txBody>
          <a:bodyPr wrap="none" lIns="91440" tIns="45720" rIns="91440" bIns="45720">
            <a:spAutoFit/>
          </a:bodyPr>
          <a:lstStyle/>
          <a:p>
            <a:pPr algn="ctr"/>
            <a:r>
              <a:rPr lang="en-US" sz="8000" b="1" cap="none" spc="0" dirty="0" err="1">
                <a:ln w="12700">
                  <a:solidFill>
                    <a:schemeClr val="bg1"/>
                  </a:solidFill>
                  <a:prstDash val="solid"/>
                </a:ln>
                <a:solidFill>
                  <a:srgbClr val="0081B8"/>
                </a:solidFill>
                <a:effectLst>
                  <a:outerShdw dist="38100" dir="2640000" algn="bl" rotWithShape="0">
                    <a:schemeClr val="accent1"/>
                  </a:outerShdw>
                </a:effectLst>
              </a:rPr>
              <a:t>Maths</a:t>
            </a:r>
            <a:endParaRPr lang="en-US" sz="8000" b="1" cap="none" spc="0" dirty="0">
              <a:ln w="12700">
                <a:solidFill>
                  <a:schemeClr val="bg1"/>
                </a:solidFill>
                <a:prstDash val="solid"/>
              </a:ln>
              <a:solidFill>
                <a:srgbClr val="0081B8"/>
              </a:solidFill>
              <a:effectLst>
                <a:outerShdw dist="38100" dir="2640000" algn="bl" rotWithShape="0">
                  <a:schemeClr val="accent1"/>
                </a:outerShdw>
              </a:effectLst>
            </a:endParaRPr>
          </a:p>
        </p:txBody>
      </p:sp>
      <p:pic>
        <p:nvPicPr>
          <p:cNvPr id="9" name="Picture 2" descr="Image preview">
            <a:extLst>
              <a:ext uri="{FF2B5EF4-FFF2-40B4-BE49-F238E27FC236}">
                <a16:creationId xmlns:a16="http://schemas.microsoft.com/office/drawing/2014/main" id="{C1F37959-CE85-4956-BDB9-8C12691FD5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8951" y="272062"/>
            <a:ext cx="1194849" cy="6002033"/>
          </a:xfrm>
          <a:custGeom>
            <a:avLst/>
            <a:gdLst>
              <a:gd name="connsiteX0" fmla="*/ 0 w 1194849"/>
              <a:gd name="connsiteY0" fmla="*/ 0 h 6002033"/>
              <a:gd name="connsiteX1" fmla="*/ 621321 w 1194849"/>
              <a:gd name="connsiteY1" fmla="*/ 0 h 6002033"/>
              <a:gd name="connsiteX2" fmla="*/ 1194849 w 1194849"/>
              <a:gd name="connsiteY2" fmla="*/ 0 h 6002033"/>
              <a:gd name="connsiteX3" fmla="*/ 1194849 w 1194849"/>
              <a:gd name="connsiteY3" fmla="*/ 786933 h 6002033"/>
              <a:gd name="connsiteX4" fmla="*/ 1194849 w 1194849"/>
              <a:gd name="connsiteY4" fmla="*/ 1333785 h 6002033"/>
              <a:gd name="connsiteX5" fmla="*/ 1194849 w 1194849"/>
              <a:gd name="connsiteY5" fmla="*/ 1940657 h 6002033"/>
              <a:gd name="connsiteX6" fmla="*/ 1194849 w 1194849"/>
              <a:gd name="connsiteY6" fmla="*/ 2727591 h 6002033"/>
              <a:gd name="connsiteX7" fmla="*/ 1194849 w 1194849"/>
              <a:gd name="connsiteY7" fmla="*/ 3274442 h 6002033"/>
              <a:gd name="connsiteX8" fmla="*/ 1194849 w 1194849"/>
              <a:gd name="connsiteY8" fmla="*/ 3821294 h 6002033"/>
              <a:gd name="connsiteX9" fmla="*/ 1194849 w 1194849"/>
              <a:gd name="connsiteY9" fmla="*/ 4548207 h 6002033"/>
              <a:gd name="connsiteX10" fmla="*/ 1194849 w 1194849"/>
              <a:gd name="connsiteY10" fmla="*/ 5155079 h 6002033"/>
              <a:gd name="connsiteX11" fmla="*/ 1194849 w 1194849"/>
              <a:gd name="connsiteY11" fmla="*/ 6002033 h 6002033"/>
              <a:gd name="connsiteX12" fmla="*/ 585476 w 1194849"/>
              <a:gd name="connsiteY12" fmla="*/ 6002033 h 6002033"/>
              <a:gd name="connsiteX13" fmla="*/ 0 w 1194849"/>
              <a:gd name="connsiteY13" fmla="*/ 6002033 h 6002033"/>
              <a:gd name="connsiteX14" fmla="*/ 0 w 1194849"/>
              <a:gd name="connsiteY14" fmla="*/ 5335140 h 6002033"/>
              <a:gd name="connsiteX15" fmla="*/ 0 w 1194849"/>
              <a:gd name="connsiteY15" fmla="*/ 4548207 h 6002033"/>
              <a:gd name="connsiteX16" fmla="*/ 0 w 1194849"/>
              <a:gd name="connsiteY16" fmla="*/ 3821294 h 6002033"/>
              <a:gd name="connsiteX17" fmla="*/ 0 w 1194849"/>
              <a:gd name="connsiteY17" fmla="*/ 3214422 h 6002033"/>
              <a:gd name="connsiteX18" fmla="*/ 0 w 1194849"/>
              <a:gd name="connsiteY18" fmla="*/ 2487509 h 6002033"/>
              <a:gd name="connsiteX19" fmla="*/ 0 w 1194849"/>
              <a:gd name="connsiteY19" fmla="*/ 1940657 h 6002033"/>
              <a:gd name="connsiteX20" fmla="*/ 0 w 1194849"/>
              <a:gd name="connsiteY20" fmla="*/ 1153724 h 6002033"/>
              <a:gd name="connsiteX21" fmla="*/ 0 w 1194849"/>
              <a:gd name="connsiteY21" fmla="*/ 0 h 6002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94849" h="6002033" extrusionOk="0">
                <a:moveTo>
                  <a:pt x="0" y="0"/>
                </a:moveTo>
                <a:cubicBezTo>
                  <a:pt x="245755" y="-6697"/>
                  <a:pt x="383139" y="-18114"/>
                  <a:pt x="621321" y="0"/>
                </a:cubicBezTo>
                <a:cubicBezTo>
                  <a:pt x="859503" y="18114"/>
                  <a:pt x="1015940" y="23203"/>
                  <a:pt x="1194849" y="0"/>
                </a:cubicBezTo>
                <a:cubicBezTo>
                  <a:pt x="1165422" y="296477"/>
                  <a:pt x="1227581" y="552537"/>
                  <a:pt x="1194849" y="786933"/>
                </a:cubicBezTo>
                <a:cubicBezTo>
                  <a:pt x="1162117" y="1021329"/>
                  <a:pt x="1220558" y="1110241"/>
                  <a:pt x="1194849" y="1333785"/>
                </a:cubicBezTo>
                <a:cubicBezTo>
                  <a:pt x="1169140" y="1557329"/>
                  <a:pt x="1194495" y="1788795"/>
                  <a:pt x="1194849" y="1940657"/>
                </a:cubicBezTo>
                <a:cubicBezTo>
                  <a:pt x="1195203" y="2092519"/>
                  <a:pt x="1176594" y="2380655"/>
                  <a:pt x="1194849" y="2727591"/>
                </a:cubicBezTo>
                <a:cubicBezTo>
                  <a:pt x="1213104" y="3074527"/>
                  <a:pt x="1221684" y="3066259"/>
                  <a:pt x="1194849" y="3274442"/>
                </a:cubicBezTo>
                <a:cubicBezTo>
                  <a:pt x="1168014" y="3482625"/>
                  <a:pt x="1214389" y="3593249"/>
                  <a:pt x="1194849" y="3821294"/>
                </a:cubicBezTo>
                <a:cubicBezTo>
                  <a:pt x="1175309" y="4049339"/>
                  <a:pt x="1212355" y="4364324"/>
                  <a:pt x="1194849" y="4548207"/>
                </a:cubicBezTo>
                <a:cubicBezTo>
                  <a:pt x="1177343" y="4732090"/>
                  <a:pt x="1208289" y="4984538"/>
                  <a:pt x="1194849" y="5155079"/>
                </a:cubicBezTo>
                <a:cubicBezTo>
                  <a:pt x="1181409" y="5325620"/>
                  <a:pt x="1179630" y="5727064"/>
                  <a:pt x="1194849" y="6002033"/>
                </a:cubicBezTo>
                <a:cubicBezTo>
                  <a:pt x="1057564" y="6002993"/>
                  <a:pt x="801462" y="6012611"/>
                  <a:pt x="585476" y="6002033"/>
                </a:cubicBezTo>
                <a:cubicBezTo>
                  <a:pt x="369490" y="5991455"/>
                  <a:pt x="160308" y="5988821"/>
                  <a:pt x="0" y="6002033"/>
                </a:cubicBezTo>
                <a:cubicBezTo>
                  <a:pt x="20596" y="5809362"/>
                  <a:pt x="-33335" y="5516086"/>
                  <a:pt x="0" y="5335140"/>
                </a:cubicBezTo>
                <a:cubicBezTo>
                  <a:pt x="33335" y="5154194"/>
                  <a:pt x="-7155" y="4811484"/>
                  <a:pt x="0" y="4548207"/>
                </a:cubicBezTo>
                <a:cubicBezTo>
                  <a:pt x="7155" y="4284930"/>
                  <a:pt x="-5723" y="3977250"/>
                  <a:pt x="0" y="3821294"/>
                </a:cubicBezTo>
                <a:cubicBezTo>
                  <a:pt x="5723" y="3665338"/>
                  <a:pt x="-18897" y="3362908"/>
                  <a:pt x="0" y="3214422"/>
                </a:cubicBezTo>
                <a:cubicBezTo>
                  <a:pt x="18897" y="3065936"/>
                  <a:pt x="-4989" y="2749679"/>
                  <a:pt x="0" y="2487509"/>
                </a:cubicBezTo>
                <a:cubicBezTo>
                  <a:pt x="4989" y="2225339"/>
                  <a:pt x="-25452" y="2072119"/>
                  <a:pt x="0" y="1940657"/>
                </a:cubicBezTo>
                <a:cubicBezTo>
                  <a:pt x="25452" y="1809195"/>
                  <a:pt x="-28177" y="1380377"/>
                  <a:pt x="0" y="1153724"/>
                </a:cubicBezTo>
                <a:cubicBezTo>
                  <a:pt x="28177" y="927071"/>
                  <a:pt x="1810" y="517804"/>
                  <a:pt x="0" y="0"/>
                </a:cubicBezTo>
                <a:close/>
              </a:path>
            </a:pathLst>
          </a:custGeom>
          <a:noFill/>
          <a:ln>
            <a:solidFill>
              <a:schemeClr val="tx1"/>
            </a:solidFill>
            <a:extLst>
              <a:ext uri="{C807C97D-BFC1-408E-A445-0C87EB9F89A2}">
                <ask:lineSketchStyleProps xmlns:ask="http://schemas.microsoft.com/office/drawing/2018/sketchyshapes" sd="854044524">
                  <a:prstGeom prst="rect">
                    <a:avLst/>
                  </a:prstGeom>
                  <ask:type>
                    <ask:lineSketchFreehand/>
                  </ask:type>
                </ask:lineSketchStyleProps>
              </a:ext>
            </a:extLst>
          </a:ln>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A8FE903D-AE1B-4D88-A5A4-A7623462A732}"/>
              </a:ext>
            </a:extLst>
          </p:cNvPr>
          <p:cNvSpPr txBox="1">
            <a:spLocks noChangeArrowheads="1"/>
          </p:cNvSpPr>
          <p:nvPr/>
        </p:nvSpPr>
        <p:spPr bwMode="auto">
          <a:xfrm>
            <a:off x="1679624" y="1491356"/>
            <a:ext cx="7960659" cy="4317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ct val="20000"/>
              </a:spcBef>
              <a:spcAft>
                <a:spcPts val="600"/>
              </a:spcAft>
              <a:buClr>
                <a:schemeClr val="accent1"/>
              </a:buClr>
              <a:buFont typeface="Wingdings 2" panose="05020102010507070707" pitchFamily="18" charset="2"/>
              <a:buChar char=""/>
              <a:defRPr>
                <a:solidFill>
                  <a:schemeClr val="tx1"/>
                </a:solidFill>
                <a:latin typeface="Century Gothic" panose="020B0502020202020204" pitchFamily="34" charset="0"/>
              </a:defRPr>
            </a:lvl1pPr>
            <a:lvl2pPr marL="742950" indent="-285750" defTabSz="457200">
              <a:spcBef>
                <a:spcPct val="20000"/>
              </a:spcBef>
              <a:spcAft>
                <a:spcPts val="600"/>
              </a:spcAft>
              <a:buClr>
                <a:schemeClr val="accent1"/>
              </a:buClr>
              <a:buFont typeface="Wingdings 2" panose="05020102010507070707" pitchFamily="18" charset="2"/>
              <a:buChar char=""/>
              <a:defRPr sz="1600">
                <a:solidFill>
                  <a:schemeClr val="tx1"/>
                </a:solidFill>
                <a:latin typeface="Century Gothic" panose="020B0502020202020204" pitchFamily="34" charset="0"/>
              </a:defRPr>
            </a:lvl2pPr>
            <a:lvl3pPr marL="1143000" indent="-228600" defTabSz="457200">
              <a:spcBef>
                <a:spcPct val="20000"/>
              </a:spcBef>
              <a:spcAft>
                <a:spcPts val="600"/>
              </a:spcAft>
              <a:buClr>
                <a:schemeClr val="accent1"/>
              </a:buClr>
              <a:buFont typeface="Wingdings 2" panose="05020102010507070707" pitchFamily="18" charset="2"/>
              <a:buChar char=""/>
              <a:defRPr sz="1400">
                <a:solidFill>
                  <a:schemeClr val="tx1"/>
                </a:solidFill>
                <a:latin typeface="Century Gothic" panose="020B0502020202020204" pitchFamily="34" charset="0"/>
              </a:defRPr>
            </a:lvl3pPr>
            <a:lvl4pPr marL="16002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4pPr>
            <a:lvl5pPr marL="20574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5pPr>
            <a:lvl6pPr marL="25146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6pPr>
            <a:lvl7pPr marL="29718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7pPr>
            <a:lvl8pPr marL="34290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8pPr>
            <a:lvl9pPr marL="38862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9pPr>
          </a:lstStyle>
          <a:p>
            <a:pPr eaLnBrk="1" hangingPunct="1"/>
            <a:r>
              <a:rPr lang="en-GB" altLang="en-US" sz="2400" dirty="0"/>
              <a:t>Place value - children this term will be exploring numbers up to 1,000,000. Practise saying hundred thousand and ten thousand numbers at home to support place value knowledge. </a:t>
            </a:r>
          </a:p>
          <a:p>
            <a:pPr eaLnBrk="1" hangingPunct="1"/>
            <a:endParaRPr lang="en-GB" altLang="en-US" sz="2400" dirty="0"/>
          </a:p>
          <a:p>
            <a:pPr eaLnBrk="1" hangingPunct="1"/>
            <a:r>
              <a:rPr lang="en-GB" altLang="en-US" sz="2400" dirty="0"/>
              <a:t>Multiplication and division knowledge - continue to play TTRS to support times table fact knowledge. This is incredibly important in Year 5 as they use this knowledge to support their Maths learning. </a:t>
            </a:r>
          </a:p>
          <a:p>
            <a:pPr eaLnBrk="1" hangingPunct="1"/>
            <a:endParaRPr lang="en-GB" altLang="en-US" sz="2000" dirty="0"/>
          </a:p>
        </p:txBody>
      </p:sp>
    </p:spTree>
    <p:extLst>
      <p:ext uri="{BB962C8B-B14F-4D97-AF65-F5344CB8AC3E}">
        <p14:creationId xmlns:p14="http://schemas.microsoft.com/office/powerpoint/2010/main" val="210933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3555833" y="598866"/>
            <a:ext cx="4895187"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Homework</a:t>
            </a:r>
          </a:p>
        </p:txBody>
      </p:sp>
      <p:sp>
        <p:nvSpPr>
          <p:cNvPr id="6" name="Content Placeholder 2">
            <a:extLst>
              <a:ext uri="{FF2B5EF4-FFF2-40B4-BE49-F238E27FC236}">
                <a16:creationId xmlns:a16="http://schemas.microsoft.com/office/drawing/2014/main" id="{97087236-8423-4DB1-A0A7-61DAAEAE224F}"/>
              </a:ext>
            </a:extLst>
          </p:cNvPr>
          <p:cNvSpPr txBox="1">
            <a:spLocks noChangeArrowheads="1"/>
          </p:cNvSpPr>
          <p:nvPr/>
        </p:nvSpPr>
        <p:spPr bwMode="auto">
          <a:xfrm>
            <a:off x="2608729" y="2289215"/>
            <a:ext cx="7960659" cy="4317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ct val="20000"/>
              </a:spcBef>
              <a:spcAft>
                <a:spcPts val="600"/>
              </a:spcAft>
              <a:buClr>
                <a:schemeClr val="accent1"/>
              </a:buClr>
              <a:buFont typeface="Wingdings 2" panose="05020102010507070707" pitchFamily="18" charset="2"/>
              <a:buChar char=""/>
              <a:defRPr>
                <a:solidFill>
                  <a:schemeClr val="tx1"/>
                </a:solidFill>
                <a:latin typeface="Century Gothic" panose="020B0502020202020204" pitchFamily="34" charset="0"/>
              </a:defRPr>
            </a:lvl1pPr>
            <a:lvl2pPr marL="742950" indent="-285750" defTabSz="457200">
              <a:spcBef>
                <a:spcPct val="20000"/>
              </a:spcBef>
              <a:spcAft>
                <a:spcPts val="600"/>
              </a:spcAft>
              <a:buClr>
                <a:schemeClr val="accent1"/>
              </a:buClr>
              <a:buFont typeface="Wingdings 2" panose="05020102010507070707" pitchFamily="18" charset="2"/>
              <a:buChar char=""/>
              <a:defRPr sz="1600">
                <a:solidFill>
                  <a:schemeClr val="tx1"/>
                </a:solidFill>
                <a:latin typeface="Century Gothic" panose="020B0502020202020204" pitchFamily="34" charset="0"/>
              </a:defRPr>
            </a:lvl2pPr>
            <a:lvl3pPr marL="1143000" indent="-228600" defTabSz="457200">
              <a:spcBef>
                <a:spcPct val="20000"/>
              </a:spcBef>
              <a:spcAft>
                <a:spcPts val="600"/>
              </a:spcAft>
              <a:buClr>
                <a:schemeClr val="accent1"/>
              </a:buClr>
              <a:buFont typeface="Wingdings 2" panose="05020102010507070707" pitchFamily="18" charset="2"/>
              <a:buChar char=""/>
              <a:defRPr sz="1400">
                <a:solidFill>
                  <a:schemeClr val="tx1"/>
                </a:solidFill>
                <a:latin typeface="Century Gothic" panose="020B0502020202020204" pitchFamily="34" charset="0"/>
              </a:defRPr>
            </a:lvl3pPr>
            <a:lvl4pPr marL="16002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4pPr>
            <a:lvl5pPr marL="20574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5pPr>
            <a:lvl6pPr marL="25146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6pPr>
            <a:lvl7pPr marL="29718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7pPr>
            <a:lvl8pPr marL="34290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8pPr>
            <a:lvl9pPr marL="38862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9pPr>
          </a:lstStyle>
          <a:p>
            <a:pPr eaLnBrk="1" hangingPunct="1"/>
            <a:r>
              <a:rPr lang="en-GB" altLang="en-US" sz="2400" dirty="0"/>
              <a:t>Homework is given out each Friday.</a:t>
            </a:r>
          </a:p>
          <a:p>
            <a:pPr eaLnBrk="1" hangingPunct="1"/>
            <a:endParaRPr lang="en-GB" altLang="en-US" sz="2400" dirty="0"/>
          </a:p>
          <a:p>
            <a:pPr eaLnBrk="1" hangingPunct="1"/>
            <a:r>
              <a:rPr lang="en-GB" altLang="en-US" sz="2400" dirty="0"/>
              <a:t>One Maths sheet and a reading/grammar sheet.</a:t>
            </a:r>
          </a:p>
          <a:p>
            <a:pPr eaLnBrk="1" hangingPunct="1"/>
            <a:endParaRPr lang="en-GB" altLang="en-US" sz="2400" dirty="0"/>
          </a:p>
          <a:p>
            <a:pPr eaLnBrk="1" hangingPunct="1"/>
            <a:r>
              <a:rPr lang="en-GB" altLang="en-US" sz="2400" dirty="0"/>
              <a:t>Independently if possible. </a:t>
            </a:r>
          </a:p>
          <a:p>
            <a:pPr eaLnBrk="1" hangingPunct="1"/>
            <a:endParaRPr lang="en-GB" altLang="en-US" sz="2400" dirty="0"/>
          </a:p>
          <a:p>
            <a:pPr eaLnBrk="1" hangingPunct="1"/>
            <a:r>
              <a:rPr lang="en-GB" altLang="en-US" sz="2400" dirty="0"/>
              <a:t>Handed in the following </a:t>
            </a:r>
            <a:r>
              <a:rPr lang="en-GB" altLang="en-US" sz="2400" b="1" u="sng" dirty="0"/>
              <a:t>Wednesday</a:t>
            </a:r>
            <a:r>
              <a:rPr lang="en-GB" altLang="en-US" sz="2400" dirty="0"/>
              <a:t> </a:t>
            </a:r>
          </a:p>
          <a:p>
            <a:pPr eaLnBrk="1" hangingPunct="1"/>
            <a:endParaRPr lang="en-GB" altLang="en-US" sz="2000" dirty="0"/>
          </a:p>
        </p:txBody>
      </p:sp>
    </p:spTree>
    <p:extLst>
      <p:ext uri="{BB962C8B-B14F-4D97-AF65-F5344CB8AC3E}">
        <p14:creationId xmlns:p14="http://schemas.microsoft.com/office/powerpoint/2010/main" val="1657796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4870297" y="598866"/>
            <a:ext cx="2266261"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TTRS</a:t>
            </a:r>
          </a:p>
        </p:txBody>
      </p:sp>
      <p:sp>
        <p:nvSpPr>
          <p:cNvPr id="3" name="Content Placeholder 2">
            <a:extLst>
              <a:ext uri="{FF2B5EF4-FFF2-40B4-BE49-F238E27FC236}">
                <a16:creationId xmlns:a16="http://schemas.microsoft.com/office/drawing/2014/main" id="{43E9C5D0-3769-4C94-A27B-9FC1A523E8AD}"/>
              </a:ext>
            </a:extLst>
          </p:cNvPr>
          <p:cNvSpPr txBox="1">
            <a:spLocks noChangeArrowheads="1"/>
          </p:cNvSpPr>
          <p:nvPr/>
        </p:nvSpPr>
        <p:spPr bwMode="auto">
          <a:xfrm>
            <a:off x="2474259" y="2074062"/>
            <a:ext cx="7960659" cy="4317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ct val="20000"/>
              </a:spcBef>
              <a:spcAft>
                <a:spcPts val="600"/>
              </a:spcAft>
              <a:buClr>
                <a:schemeClr val="accent1"/>
              </a:buClr>
              <a:buFont typeface="Wingdings 2" panose="05020102010507070707" pitchFamily="18" charset="2"/>
              <a:buChar char=""/>
              <a:defRPr>
                <a:solidFill>
                  <a:schemeClr val="tx1"/>
                </a:solidFill>
                <a:latin typeface="Century Gothic" panose="020B0502020202020204" pitchFamily="34" charset="0"/>
              </a:defRPr>
            </a:lvl1pPr>
            <a:lvl2pPr marL="742950" indent="-285750" defTabSz="457200">
              <a:spcBef>
                <a:spcPct val="20000"/>
              </a:spcBef>
              <a:spcAft>
                <a:spcPts val="600"/>
              </a:spcAft>
              <a:buClr>
                <a:schemeClr val="accent1"/>
              </a:buClr>
              <a:buFont typeface="Wingdings 2" panose="05020102010507070707" pitchFamily="18" charset="2"/>
              <a:buChar char=""/>
              <a:defRPr sz="1600">
                <a:solidFill>
                  <a:schemeClr val="tx1"/>
                </a:solidFill>
                <a:latin typeface="Century Gothic" panose="020B0502020202020204" pitchFamily="34" charset="0"/>
              </a:defRPr>
            </a:lvl2pPr>
            <a:lvl3pPr marL="1143000" indent="-228600" defTabSz="457200">
              <a:spcBef>
                <a:spcPct val="20000"/>
              </a:spcBef>
              <a:spcAft>
                <a:spcPts val="600"/>
              </a:spcAft>
              <a:buClr>
                <a:schemeClr val="accent1"/>
              </a:buClr>
              <a:buFont typeface="Wingdings 2" panose="05020102010507070707" pitchFamily="18" charset="2"/>
              <a:buChar char=""/>
              <a:defRPr sz="1400">
                <a:solidFill>
                  <a:schemeClr val="tx1"/>
                </a:solidFill>
                <a:latin typeface="Century Gothic" panose="020B0502020202020204" pitchFamily="34" charset="0"/>
              </a:defRPr>
            </a:lvl3pPr>
            <a:lvl4pPr marL="16002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4pPr>
            <a:lvl5pPr marL="20574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5pPr>
            <a:lvl6pPr marL="25146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6pPr>
            <a:lvl7pPr marL="29718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7pPr>
            <a:lvl8pPr marL="34290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8pPr>
            <a:lvl9pPr marL="38862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9pPr>
          </a:lstStyle>
          <a:p>
            <a:pPr eaLnBrk="1" hangingPunct="1"/>
            <a:r>
              <a:rPr lang="en-GB" altLang="en-US" sz="2400" dirty="0"/>
              <a:t>Support times tables </a:t>
            </a:r>
          </a:p>
          <a:p>
            <a:pPr eaLnBrk="1" hangingPunct="1"/>
            <a:endParaRPr lang="en-GB" altLang="en-US" sz="2400" dirty="0"/>
          </a:p>
          <a:p>
            <a:pPr eaLnBrk="1" hangingPunct="1"/>
            <a:r>
              <a:rPr lang="en-GB" altLang="en-US" sz="2400" dirty="0"/>
              <a:t>Different game modes </a:t>
            </a:r>
          </a:p>
          <a:p>
            <a:pPr eaLnBrk="1" hangingPunct="1"/>
            <a:endParaRPr lang="en-GB" altLang="en-US" sz="2400" dirty="0"/>
          </a:p>
          <a:p>
            <a:pPr eaLnBrk="1" hangingPunct="1"/>
            <a:r>
              <a:rPr lang="en-GB" altLang="en-US" sz="2400" dirty="0"/>
              <a:t>Ensure heat maps are fully green. </a:t>
            </a:r>
          </a:p>
          <a:p>
            <a:pPr eaLnBrk="1" hangingPunct="1"/>
            <a:endParaRPr lang="en-GB" altLang="en-US" sz="2400" dirty="0"/>
          </a:p>
          <a:p>
            <a:pPr eaLnBrk="1" hangingPunct="1"/>
            <a:r>
              <a:rPr lang="en-GB" altLang="en-US" sz="2400" dirty="0" err="1"/>
              <a:t>Leaderboards</a:t>
            </a:r>
            <a:r>
              <a:rPr lang="en-GB" altLang="en-US" sz="2400" dirty="0"/>
              <a:t> updated every Monday. </a:t>
            </a:r>
          </a:p>
          <a:p>
            <a:pPr eaLnBrk="1" hangingPunct="1"/>
            <a:endParaRPr lang="en-GB" altLang="en-US" sz="2000" dirty="0"/>
          </a:p>
        </p:txBody>
      </p:sp>
      <p:pic>
        <p:nvPicPr>
          <p:cNvPr id="4" name="Picture 3">
            <a:extLst>
              <a:ext uri="{FF2B5EF4-FFF2-40B4-BE49-F238E27FC236}">
                <a16:creationId xmlns:a16="http://schemas.microsoft.com/office/drawing/2014/main" id="{130B8E9C-8109-4AC2-B8A1-643668349016}"/>
              </a:ext>
            </a:extLst>
          </p:cNvPr>
          <p:cNvPicPr>
            <a:picLocks noChangeAspect="1"/>
          </p:cNvPicPr>
          <p:nvPr/>
        </p:nvPicPr>
        <p:blipFill>
          <a:blip r:embed="rId3"/>
          <a:stretch>
            <a:fillRect/>
          </a:stretch>
        </p:blipFill>
        <p:spPr>
          <a:xfrm>
            <a:off x="8149757" y="483387"/>
            <a:ext cx="2867025" cy="1590675"/>
          </a:xfrm>
          <a:prstGeom prst="rect">
            <a:avLst/>
          </a:prstGeom>
        </p:spPr>
      </p:pic>
    </p:spTree>
    <p:extLst>
      <p:ext uri="{BB962C8B-B14F-4D97-AF65-F5344CB8AC3E}">
        <p14:creationId xmlns:p14="http://schemas.microsoft.com/office/powerpoint/2010/main" val="1117617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95EF5-B2F4-4341-A356-E4BFE4EBB7A8}"/>
              </a:ext>
            </a:extLst>
          </p:cNvPr>
          <p:cNvSpPr/>
          <p:nvPr/>
        </p:nvSpPr>
        <p:spPr>
          <a:xfrm>
            <a:off x="3526632" y="598866"/>
            <a:ext cx="4953600" cy="1323439"/>
          </a:xfrm>
          <a:prstGeom prst="rect">
            <a:avLst/>
          </a:prstGeom>
          <a:noFill/>
        </p:spPr>
        <p:txBody>
          <a:bodyPr wrap="none" lIns="91440" tIns="45720" rIns="91440" bIns="45720">
            <a:spAutoFit/>
          </a:bodyPr>
          <a:lstStyle/>
          <a:p>
            <a:pPr algn="ctr"/>
            <a:r>
              <a:rPr lang="en-US" sz="8000" b="1" cap="none" spc="0" dirty="0">
                <a:ln w="12700">
                  <a:solidFill>
                    <a:schemeClr val="bg1"/>
                  </a:solidFill>
                  <a:prstDash val="solid"/>
                </a:ln>
                <a:solidFill>
                  <a:srgbClr val="0081B8"/>
                </a:solidFill>
                <a:effectLst>
                  <a:outerShdw dist="38100" dir="2640000" algn="bl" rotWithShape="0">
                    <a:schemeClr val="accent1"/>
                  </a:outerShdw>
                </a:effectLst>
              </a:rPr>
              <a:t>Assemblies</a:t>
            </a:r>
          </a:p>
        </p:txBody>
      </p:sp>
      <p:sp>
        <p:nvSpPr>
          <p:cNvPr id="3" name="Content Placeholder 2">
            <a:extLst>
              <a:ext uri="{FF2B5EF4-FFF2-40B4-BE49-F238E27FC236}">
                <a16:creationId xmlns:a16="http://schemas.microsoft.com/office/drawing/2014/main" id="{A21E4FF2-C073-4329-B2EA-DEF4BEE238F4}"/>
              </a:ext>
            </a:extLst>
          </p:cNvPr>
          <p:cNvSpPr txBox="1">
            <a:spLocks noChangeArrowheads="1"/>
          </p:cNvSpPr>
          <p:nvPr/>
        </p:nvSpPr>
        <p:spPr bwMode="auto">
          <a:xfrm>
            <a:off x="2321860" y="2280251"/>
            <a:ext cx="7951694" cy="208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spcBef>
                <a:spcPct val="20000"/>
              </a:spcBef>
              <a:spcAft>
                <a:spcPts val="600"/>
              </a:spcAft>
              <a:buClr>
                <a:schemeClr val="accent1"/>
              </a:buClr>
              <a:buFont typeface="Wingdings 2" panose="05020102010507070707" pitchFamily="18" charset="2"/>
              <a:buChar char=""/>
              <a:defRPr>
                <a:solidFill>
                  <a:schemeClr val="tx1"/>
                </a:solidFill>
                <a:latin typeface="Century Gothic" panose="020B0502020202020204" pitchFamily="34" charset="0"/>
              </a:defRPr>
            </a:lvl1pPr>
            <a:lvl2pPr marL="742950" indent="-285750" defTabSz="457200">
              <a:spcBef>
                <a:spcPct val="20000"/>
              </a:spcBef>
              <a:spcAft>
                <a:spcPts val="600"/>
              </a:spcAft>
              <a:buClr>
                <a:schemeClr val="accent1"/>
              </a:buClr>
              <a:buFont typeface="Wingdings 2" panose="05020102010507070707" pitchFamily="18" charset="2"/>
              <a:buChar char=""/>
              <a:defRPr sz="1600">
                <a:solidFill>
                  <a:schemeClr val="tx1"/>
                </a:solidFill>
                <a:latin typeface="Century Gothic" panose="020B0502020202020204" pitchFamily="34" charset="0"/>
              </a:defRPr>
            </a:lvl2pPr>
            <a:lvl3pPr marL="1143000" indent="-228600" defTabSz="457200">
              <a:spcBef>
                <a:spcPct val="20000"/>
              </a:spcBef>
              <a:spcAft>
                <a:spcPts val="600"/>
              </a:spcAft>
              <a:buClr>
                <a:schemeClr val="accent1"/>
              </a:buClr>
              <a:buFont typeface="Wingdings 2" panose="05020102010507070707" pitchFamily="18" charset="2"/>
              <a:buChar char=""/>
              <a:defRPr sz="1400">
                <a:solidFill>
                  <a:schemeClr val="tx1"/>
                </a:solidFill>
                <a:latin typeface="Century Gothic" panose="020B0502020202020204" pitchFamily="34" charset="0"/>
              </a:defRPr>
            </a:lvl3pPr>
            <a:lvl4pPr marL="16002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4pPr>
            <a:lvl5pPr marL="2057400" indent="-228600" defTabSz="45720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5pPr>
            <a:lvl6pPr marL="25146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6pPr>
            <a:lvl7pPr marL="29718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7pPr>
            <a:lvl8pPr marL="34290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8pPr>
            <a:lvl9pPr marL="3886200" indent="-228600" defTabSz="457200" eaLnBrk="0" fontAlgn="base" hangingPunct="0">
              <a:spcBef>
                <a:spcPct val="20000"/>
              </a:spcBef>
              <a:spcAft>
                <a:spcPts val="600"/>
              </a:spcAft>
              <a:buClr>
                <a:schemeClr val="accent1"/>
              </a:buClr>
              <a:buFont typeface="Wingdings 2" panose="05020102010507070707" pitchFamily="18" charset="2"/>
              <a:buChar char=""/>
              <a:defRPr sz="1200">
                <a:solidFill>
                  <a:schemeClr val="tx1"/>
                </a:solidFill>
                <a:latin typeface="Century Gothic" panose="020B0502020202020204" pitchFamily="34" charset="0"/>
              </a:defRPr>
            </a:lvl9pPr>
          </a:lstStyle>
          <a:p>
            <a:pPr eaLnBrk="1" hangingPunct="1">
              <a:lnSpc>
                <a:spcPct val="150000"/>
              </a:lnSpc>
            </a:pPr>
            <a:r>
              <a:rPr lang="en-GB" altLang="en-US" sz="4000" dirty="0"/>
              <a:t> Rosh Hashanah assembly on 26</a:t>
            </a:r>
            <a:r>
              <a:rPr lang="en-GB" altLang="en-US" sz="4000" baseline="30000" dirty="0"/>
              <a:t>th</a:t>
            </a:r>
            <a:r>
              <a:rPr lang="en-GB" altLang="en-US" sz="4000" dirty="0"/>
              <a:t> September. </a:t>
            </a:r>
          </a:p>
          <a:p>
            <a:pPr eaLnBrk="1" hangingPunct="1"/>
            <a:endParaRPr lang="en-GB" altLang="en-US" sz="2400" dirty="0"/>
          </a:p>
          <a:p>
            <a:pPr eaLnBrk="1" hangingPunct="1"/>
            <a:endParaRPr lang="en-GB" altLang="en-US" sz="2000" dirty="0"/>
          </a:p>
        </p:txBody>
      </p:sp>
    </p:spTree>
    <p:extLst>
      <p:ext uri="{BB962C8B-B14F-4D97-AF65-F5344CB8AC3E}">
        <p14:creationId xmlns:p14="http://schemas.microsoft.com/office/powerpoint/2010/main" val="3276617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7367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b55928f-eb5a-406f-a12f-3473716bded9">
      <Terms xmlns="http://schemas.microsoft.com/office/infopath/2007/PartnerControls"/>
    </lcf76f155ced4ddcb4097134ff3c332f>
    <TaxCatchAll xmlns="ffd53066-35f3-4750-a749-bdfeb1215f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D0F7B20A97B445825B7DBF2F735D2E" ma:contentTypeVersion="19" ma:contentTypeDescription="Create a new document." ma:contentTypeScope="" ma:versionID="e0374b690a12333016b41f1ef83aca99">
  <xsd:schema xmlns:xsd="http://www.w3.org/2001/XMLSchema" xmlns:xs="http://www.w3.org/2001/XMLSchema" xmlns:p="http://schemas.microsoft.com/office/2006/metadata/properties" xmlns:ns2="0b55928f-eb5a-406f-a12f-3473716bded9" xmlns:ns3="ffd53066-35f3-4750-a749-bdfeb1215f1c" targetNamespace="http://schemas.microsoft.com/office/2006/metadata/properties" ma:root="true" ma:fieldsID="c092a8d53dab66f6d68b7e24c687810e" ns2:_="" ns3:_="">
    <xsd:import namespace="0b55928f-eb5a-406f-a12f-3473716bded9"/>
    <xsd:import namespace="ffd53066-35f3-4750-a749-bdfeb1215f1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5928f-eb5a-406f-a12f-3473716bde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954c4b-6ed7-412c-90ef-98934329949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d53066-35f3-4750-a749-bdfeb1215f1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03f28db-0fad-4245-b92a-c3334661c402}" ma:internalName="TaxCatchAll" ma:showField="CatchAllData" ma:web="ffd53066-35f3-4750-a749-bdfeb1215f1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ACC563-BB7B-4BCD-90F3-FE3B76521734}">
  <ds:schemaRefs>
    <ds:schemaRef ds:uri="http://schemas.microsoft.com/sharepoint/v3/contenttype/forms"/>
  </ds:schemaRefs>
</ds:datastoreItem>
</file>

<file path=customXml/itemProps2.xml><?xml version="1.0" encoding="utf-8"?>
<ds:datastoreItem xmlns:ds="http://schemas.openxmlformats.org/officeDocument/2006/customXml" ds:itemID="{6E88B4FC-5DDE-4A9B-ADBC-9A5EE128476B}">
  <ds:schemaRefs>
    <ds:schemaRef ds:uri="http://schemas.microsoft.com/office/2006/metadata/properties"/>
    <ds:schemaRef ds:uri="http://schemas.microsoft.com/office/infopath/2007/PartnerControls"/>
    <ds:schemaRef ds:uri="0b55928f-eb5a-406f-a12f-3473716bded9"/>
    <ds:schemaRef ds:uri="ffd53066-35f3-4750-a749-bdfeb1215f1c"/>
  </ds:schemaRefs>
</ds:datastoreItem>
</file>

<file path=customXml/itemProps3.xml><?xml version="1.0" encoding="utf-8"?>
<ds:datastoreItem xmlns:ds="http://schemas.openxmlformats.org/officeDocument/2006/customXml" ds:itemID="{DE710551-1A72-4941-A1E1-64CDFFA542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5928f-eb5a-406f-a12f-3473716bded9"/>
    <ds:schemaRef ds:uri="ffd53066-35f3-4750-a749-bdfeb1215f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158</TotalTime>
  <Words>631</Words>
  <Application>Microsoft Office PowerPoint</Application>
  <PresentationFormat>Widescreen</PresentationFormat>
  <Paragraphs>105</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Century Gothic</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Jaspreet Chatha</dc:creator>
  <cp:lastModifiedBy>Jaspreet Chatha</cp:lastModifiedBy>
  <cp:revision>2</cp:revision>
  <dcterms:created xsi:type="dcterms:W3CDTF">2025-09-09T07:06:18Z</dcterms:created>
  <dcterms:modified xsi:type="dcterms:W3CDTF">2025-09-15T09:30:33Z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0x01010088D0F7B20A97B445825B7DBF2F735D2E</vt:lpwstr>
  </property>
  <property fmtid="{D5CDD505-2E9C-101B-9397-08002B2CF9AE}" pid="3" name="MediaServiceImageTags">
    <vt:lpwstr/>
  </property>
</Properties>
</file>