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60" r:id="rId4"/>
    <p:sldId id="262" r:id="rId5"/>
    <p:sldId id="264" r:id="rId6"/>
    <p:sldId id="263" r:id="rId7"/>
    <p:sldId id="269" r:id="rId8"/>
    <p:sldId id="267" r:id="rId9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2A7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74"/>
  </p:normalViewPr>
  <p:slideViewPr>
    <p:cSldViewPr>
      <p:cViewPr varScale="1">
        <p:scale>
          <a:sx n="69" d="100"/>
          <a:sy n="69" d="100"/>
        </p:scale>
        <p:origin x="14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D35B7-0BFD-4528-B6AA-409374EBE04F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A1B77-6F96-48F8-BF8E-02C752D9F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86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545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413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5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27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472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159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114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860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7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80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31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71787-8939-403B-9B76-32E9FE757B62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8BA9D-7345-42B3-A722-0944CC467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499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eachhandwriting.co.uk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handwriting.co.uk/handwriting-motor-skills.html" TargetMode="External"/><Relationship Id="rId2" Type="http://schemas.openxmlformats.org/officeDocument/2006/relationships/hyperlink" Target="http://www.teachhandwriting.co.u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eachhandwriting.co.uk/handwriting-join-continuous-cursive-letters.html" TargetMode="External"/><Relationship Id="rId3" Type="http://schemas.openxmlformats.org/officeDocument/2006/relationships/hyperlink" Target="http://www.teachhandwriting.co.uk/handwriting-sitting-position-desk.html" TargetMode="External"/><Relationship Id="rId7" Type="http://schemas.openxmlformats.org/officeDocument/2006/relationships/hyperlink" Target="http://www.teachhandwriting.co.uk/continuous-cursive-beginners-choice-3.html" TargetMode="External"/><Relationship Id="rId2" Type="http://schemas.openxmlformats.org/officeDocument/2006/relationships/hyperlink" Target="http://www.teachhandwriting.co.uk/non-pencil-handwriting-ideas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eachhandwriting.co.uk/pre-handwriting-patterns.html" TargetMode="External"/><Relationship Id="rId5" Type="http://schemas.openxmlformats.org/officeDocument/2006/relationships/hyperlink" Target="http://www.teachhandwriting.co.uk/tips-forming-tripod-grip.html" TargetMode="External"/><Relationship Id="rId4" Type="http://schemas.openxmlformats.org/officeDocument/2006/relationships/hyperlink" Target="http://www.teachhandwriting.co.uk/more-information-hand-dominance.html" TargetMode="External"/><Relationship Id="rId9" Type="http://schemas.openxmlformats.org/officeDocument/2006/relationships/hyperlink" Target="http://www.teachhandwriting.co.uk/paper-position-for-comfortable-handwriting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achhandwriting.co.uk/index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3861048"/>
            <a:ext cx="8136904" cy="213508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4800" dirty="0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www.teachhandwriting.co.uk</a:t>
            </a:r>
            <a:endParaRPr lang="en-GB" sz="4800" dirty="0" smtClean="0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sz="4800" dirty="0" smtClean="0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4800" dirty="0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Lucy Lamont</a:t>
            </a:r>
            <a:endParaRPr lang="en-GB" sz="4800" dirty="0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8" y="404664"/>
            <a:ext cx="8564171" cy="2819794"/>
          </a:xfrm>
          <a:prstGeom prst="rect">
            <a:avLst/>
          </a:prstGeom>
        </p:spPr>
      </p:pic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000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40966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Why Teach Handwriting?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Still relevant today: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Handwritten note taking is more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</a:p>
          <a:p>
            <a:pPr lvl="1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system is still pen and paper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</a:p>
          <a:p>
            <a:pPr lvl="1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Still use pen and paper in everyday life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Teaches instant letter recall &amp; recognition:</a:t>
            </a:r>
          </a:p>
          <a:p>
            <a:pPr lvl="1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Recall for composition</a:t>
            </a:r>
          </a:p>
          <a:p>
            <a:pPr lvl="1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Recognition for reading.</a:t>
            </a:r>
            <a:endParaRPr lang="en-GB" dirty="0" smtClean="0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90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is Good Handwriting?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844824"/>
            <a:ext cx="7344816" cy="374441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 good handwriting style: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Fluid hand movements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Consistent letter size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Speed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Legibility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19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354162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is Needed for Good Handwriting?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Handwriting is a very complex skill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To develop good handwriting you need to have good: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Gross &amp; Fine Motor Skills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Spatial Awareness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Motor Memory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Visual Memory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Eye Tracking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04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700808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Supporting your Child at Home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309634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Teach Handwriting Website</a:t>
            </a:r>
          </a:p>
          <a:p>
            <a:pPr marL="457200" lvl="1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www.teachhandwriting.co.uk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Is your child </a:t>
            </a:r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‘Fit’ for handwriting </a:t>
            </a:r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99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8000"/>
            <a:ext cx="8229600" cy="1143000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Key Abilities </a:t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 Handwriting Knowledge)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820472" cy="511256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Non-Pencil Activities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: Pre-handwriting Patterns &amp; Letter 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Sitting</a:t>
            </a:r>
            <a:endParaRPr lang="en-GB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Hand Dominance</a:t>
            </a:r>
            <a:endParaRPr lang="en-GB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Pencil Grip</a:t>
            </a:r>
            <a:endParaRPr lang="en-GB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Paper &amp; Pencil Activities: 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Pre-handwriting Patterns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Letter Formation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Joining</a:t>
            </a:r>
            <a:endParaRPr lang="en-GB" sz="3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500" dirty="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Paper Position &amp; Tilt</a:t>
            </a: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320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Encourage writing as part of play activities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with your school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Ask your child to tell you about how to sit, position the paper and hold a pencil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Repeated practise is not always the answer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Remember one minute is better than no minutes!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Supporting your Child at Home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06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 &amp; Answers </a:t>
            </a:r>
          </a:p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www.teachhandwriting.co.uk</a:t>
            </a:r>
            <a:endParaRPr lang="en-GB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6484522"/>
            <a:ext cx="2895600" cy="365125"/>
          </a:xfrm>
        </p:spPr>
        <p:txBody>
          <a:bodyPr/>
          <a:lstStyle/>
          <a:p>
            <a:r>
              <a:rPr lang="en-GB" dirty="0" smtClean="0"/>
              <a:t>©2017 Teach Children Ltd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71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A5A5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244</Words>
  <Application>Microsoft Office PowerPoint</Application>
  <PresentationFormat>On-screen Show (4:3)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Office Theme</vt:lpstr>
      <vt:lpstr>PowerPoint Presentation</vt:lpstr>
      <vt:lpstr>Why Teach Handwriting?</vt:lpstr>
      <vt:lpstr>What is Good Handwriting?</vt:lpstr>
      <vt:lpstr>What is Needed for Good Handwriting?</vt:lpstr>
      <vt:lpstr>Supporting your Child at Home</vt:lpstr>
      <vt:lpstr>Key Abilities  ( Handwriting Knowledge)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</dc:creator>
  <cp:lastModifiedBy>Nicola Quinn</cp:lastModifiedBy>
  <cp:revision>31</cp:revision>
  <cp:lastPrinted>2016-11-22T14:37:31Z</cp:lastPrinted>
  <dcterms:created xsi:type="dcterms:W3CDTF">2016-10-26T14:41:53Z</dcterms:created>
  <dcterms:modified xsi:type="dcterms:W3CDTF">2017-10-02T18:36:43Z</dcterms:modified>
</cp:coreProperties>
</file>