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7" r:id="rId7"/>
    <p:sldId id="258" r:id="rId8"/>
    <p:sldId id="266" r:id="rId9"/>
    <p:sldId id="260" r:id="rId10"/>
    <p:sldId id="262" r:id="rId11"/>
    <p:sldId id="263" r:id="rId12"/>
    <p:sldId id="261" r:id="rId13"/>
    <p:sldId id="265" r:id="rId14"/>
    <p:sldId id="269" r:id="rId15"/>
    <p:sldId id="268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92" y="3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Squires" userId="1685fcda-38c9-4726-94aa-ee831d05343a" providerId="ADAL" clId="{48E78831-281B-4EBF-A138-58AB5543B1E1}"/>
    <pc:docChg chg="custSel addSld modSld">
      <pc:chgData name="Nathan Squires" userId="1685fcda-38c9-4726-94aa-ee831d05343a" providerId="ADAL" clId="{48E78831-281B-4EBF-A138-58AB5543B1E1}" dt="2026-09-23T15:30:31.852" v="4351" actId="255"/>
      <pc:docMkLst>
        <pc:docMk/>
      </pc:docMkLst>
      <pc:sldChg chg="modSp mod">
        <pc:chgData name="Nathan Squires" userId="1685fcda-38c9-4726-94aa-ee831d05343a" providerId="ADAL" clId="{48E78831-281B-4EBF-A138-58AB5543B1E1}" dt="2026-09-15T07:16:25.622" v="14" actId="6549"/>
        <pc:sldMkLst>
          <pc:docMk/>
          <pc:sldMk cId="3473901477" sldId="256"/>
        </pc:sldMkLst>
        <pc:spChg chg="mod">
          <ac:chgData name="Nathan Squires" userId="1685fcda-38c9-4726-94aa-ee831d05343a" providerId="ADAL" clId="{48E78831-281B-4EBF-A138-58AB5543B1E1}" dt="2026-09-15T07:16:25.622" v="14" actId="6549"/>
          <ac:spMkLst>
            <pc:docMk/>
            <pc:sldMk cId="3473901477" sldId="256"/>
            <ac:spMk id="3" creationId="{C5F54B91-A873-4A23-89F0-40B44CE81A1E}"/>
          </ac:spMkLst>
        </pc:spChg>
      </pc:sldChg>
      <pc:sldChg chg="modSp mod">
        <pc:chgData name="Nathan Squires" userId="1685fcda-38c9-4726-94aa-ee831d05343a" providerId="ADAL" clId="{48E78831-281B-4EBF-A138-58AB5543B1E1}" dt="2026-09-18T17:31:50.280" v="3838" actId="255"/>
        <pc:sldMkLst>
          <pc:docMk/>
          <pc:sldMk cId="2008625871" sldId="257"/>
        </pc:sldMkLst>
        <pc:spChg chg="mod">
          <ac:chgData name="Nathan Squires" userId="1685fcda-38c9-4726-94aa-ee831d05343a" providerId="ADAL" clId="{48E78831-281B-4EBF-A138-58AB5543B1E1}" dt="2026-09-15T07:24:55.805" v="1181" actId="20577"/>
          <ac:spMkLst>
            <pc:docMk/>
            <pc:sldMk cId="2008625871" sldId="257"/>
            <ac:spMk id="5" creationId="{1BF15310-A706-426B-91A3-5AC1168EBAEF}"/>
          </ac:spMkLst>
        </pc:spChg>
        <pc:spChg chg="mod">
          <ac:chgData name="Nathan Squires" userId="1685fcda-38c9-4726-94aa-ee831d05343a" providerId="ADAL" clId="{48E78831-281B-4EBF-A138-58AB5543B1E1}" dt="2026-09-18T17:31:50.280" v="3838" actId="255"/>
          <ac:spMkLst>
            <pc:docMk/>
            <pc:sldMk cId="2008625871" sldId="257"/>
            <ac:spMk id="6" creationId="{3C05AA9C-D5C7-41DE-84F0-611637ADD34C}"/>
          </ac:spMkLst>
        </pc:spChg>
      </pc:sldChg>
      <pc:sldChg chg="modSp mod">
        <pc:chgData name="Nathan Squires" userId="1685fcda-38c9-4726-94aa-ee831d05343a" providerId="ADAL" clId="{48E78831-281B-4EBF-A138-58AB5543B1E1}" dt="2026-09-18T17:32:35.756" v="3952" actId="20577"/>
        <pc:sldMkLst>
          <pc:docMk/>
          <pc:sldMk cId="927089428" sldId="258"/>
        </pc:sldMkLst>
        <pc:spChg chg="mod">
          <ac:chgData name="Nathan Squires" userId="1685fcda-38c9-4726-94aa-ee831d05343a" providerId="ADAL" clId="{48E78831-281B-4EBF-A138-58AB5543B1E1}" dt="2026-09-18T17:32:35.756" v="3952" actId="20577"/>
          <ac:spMkLst>
            <pc:docMk/>
            <pc:sldMk cId="927089428" sldId="258"/>
            <ac:spMk id="6" creationId="{5DD8DE8F-A573-46FE-A4D4-536E4C021368}"/>
          </ac:spMkLst>
        </pc:spChg>
      </pc:sldChg>
      <pc:sldChg chg="modSp mod">
        <pc:chgData name="Nathan Squires" userId="1685fcda-38c9-4726-94aa-ee831d05343a" providerId="ADAL" clId="{48E78831-281B-4EBF-A138-58AB5543B1E1}" dt="2026-09-18T17:33:44.296" v="3965" actId="27636"/>
        <pc:sldMkLst>
          <pc:docMk/>
          <pc:sldMk cId="4270014840" sldId="261"/>
        </pc:sldMkLst>
        <pc:spChg chg="mod">
          <ac:chgData name="Nathan Squires" userId="1685fcda-38c9-4726-94aa-ee831d05343a" providerId="ADAL" clId="{48E78831-281B-4EBF-A138-58AB5543B1E1}" dt="2026-09-15T07:19:26.728" v="253" actId="20577"/>
          <ac:spMkLst>
            <pc:docMk/>
            <pc:sldMk cId="4270014840" sldId="261"/>
            <ac:spMk id="3" creationId="{C4ABEFEC-9C79-46F8-9F43-A3E410DD8FB8}"/>
          </ac:spMkLst>
        </pc:spChg>
        <pc:spChg chg="mod">
          <ac:chgData name="Nathan Squires" userId="1685fcda-38c9-4726-94aa-ee831d05343a" providerId="ADAL" clId="{48E78831-281B-4EBF-A138-58AB5543B1E1}" dt="2026-09-18T17:33:44.296" v="3965" actId="27636"/>
          <ac:spMkLst>
            <pc:docMk/>
            <pc:sldMk cId="4270014840" sldId="261"/>
            <ac:spMk id="5" creationId="{3E09099E-29EB-4CF8-867E-BD38C309F95B}"/>
          </ac:spMkLst>
        </pc:spChg>
      </pc:sldChg>
      <pc:sldChg chg="delSp modSp mod">
        <pc:chgData name="Nathan Squires" userId="1685fcda-38c9-4726-94aa-ee831d05343a" providerId="ADAL" clId="{48E78831-281B-4EBF-A138-58AB5543B1E1}" dt="2026-09-18T17:36:13.085" v="4319" actId="1076"/>
        <pc:sldMkLst>
          <pc:docMk/>
          <pc:sldMk cId="2933417040" sldId="262"/>
        </pc:sldMkLst>
        <pc:spChg chg="del">
          <ac:chgData name="Nathan Squires" userId="1685fcda-38c9-4726-94aa-ee831d05343a" providerId="ADAL" clId="{48E78831-281B-4EBF-A138-58AB5543B1E1}" dt="2026-09-18T17:32:57.575" v="3954" actId="478"/>
          <ac:spMkLst>
            <pc:docMk/>
            <pc:sldMk cId="2933417040" sldId="262"/>
            <ac:spMk id="14" creationId="{F6EF9662-C562-43D8-BE7C-90B0BB433BD8}"/>
          </ac:spMkLst>
        </pc:spChg>
        <pc:spChg chg="mod">
          <ac:chgData name="Nathan Squires" userId="1685fcda-38c9-4726-94aa-ee831d05343a" providerId="ADAL" clId="{48E78831-281B-4EBF-A138-58AB5543B1E1}" dt="2026-09-18T17:36:13.085" v="4319" actId="1076"/>
          <ac:spMkLst>
            <pc:docMk/>
            <pc:sldMk cId="2933417040" sldId="262"/>
            <ac:spMk id="16" creationId="{BE8666DD-FB38-4079-A4DA-220AB72E231F}"/>
          </ac:spMkLst>
        </pc:spChg>
        <pc:picChg chg="del">
          <ac:chgData name="Nathan Squires" userId="1685fcda-38c9-4726-94aa-ee831d05343a" providerId="ADAL" clId="{48E78831-281B-4EBF-A138-58AB5543B1E1}" dt="2026-09-18T17:32:54.293" v="3953" actId="478"/>
          <ac:picMkLst>
            <pc:docMk/>
            <pc:sldMk cId="2933417040" sldId="262"/>
            <ac:picMk id="15" creationId="{6663D5E8-6419-496C-860D-9C2BBCC1F56B}"/>
          </ac:picMkLst>
        </pc:picChg>
        <pc:picChg chg="mod">
          <ac:chgData name="Nathan Squires" userId="1685fcda-38c9-4726-94aa-ee831d05343a" providerId="ADAL" clId="{48E78831-281B-4EBF-A138-58AB5543B1E1}" dt="2026-09-18T17:36:10.085" v="4318" actId="1076"/>
          <ac:picMkLst>
            <pc:docMk/>
            <pc:sldMk cId="2933417040" sldId="262"/>
            <ac:picMk id="4104" creationId="{2C4E7B5A-8EFA-4AF8-BC33-C3F44385BB17}"/>
          </ac:picMkLst>
        </pc:picChg>
      </pc:sldChg>
      <pc:sldChg chg="delSp modSp mod">
        <pc:chgData name="Nathan Squires" userId="1685fcda-38c9-4726-94aa-ee831d05343a" providerId="ADAL" clId="{48E78831-281B-4EBF-A138-58AB5543B1E1}" dt="2026-09-18T17:33:16.672" v="3962" actId="1076"/>
        <pc:sldMkLst>
          <pc:docMk/>
          <pc:sldMk cId="187152508" sldId="263"/>
        </pc:sldMkLst>
        <pc:spChg chg="del">
          <ac:chgData name="Nathan Squires" userId="1685fcda-38c9-4726-94aa-ee831d05343a" providerId="ADAL" clId="{48E78831-281B-4EBF-A138-58AB5543B1E1}" dt="2026-09-18T17:33:05.079" v="3957" actId="478"/>
          <ac:spMkLst>
            <pc:docMk/>
            <pc:sldMk cId="187152508" sldId="263"/>
            <ac:spMk id="12" creationId="{47720ABA-7FF9-4EEC-BE1C-77E50A9C74C7}"/>
          </ac:spMkLst>
        </pc:spChg>
        <pc:spChg chg="del">
          <ac:chgData name="Nathan Squires" userId="1685fcda-38c9-4726-94aa-ee831d05343a" providerId="ADAL" clId="{48E78831-281B-4EBF-A138-58AB5543B1E1}" dt="2026-09-18T17:33:07.562" v="3958" actId="478"/>
          <ac:spMkLst>
            <pc:docMk/>
            <pc:sldMk cId="187152508" sldId="263"/>
            <ac:spMk id="13" creationId="{E3F0311F-2BE7-419A-B641-CE05CE73A917}"/>
          </ac:spMkLst>
        </pc:spChg>
        <pc:spChg chg="mod">
          <ac:chgData name="Nathan Squires" userId="1685fcda-38c9-4726-94aa-ee831d05343a" providerId="ADAL" clId="{48E78831-281B-4EBF-A138-58AB5543B1E1}" dt="2026-09-18T17:33:12.332" v="3960" actId="1076"/>
          <ac:spMkLst>
            <pc:docMk/>
            <pc:sldMk cId="187152508" sldId="263"/>
            <ac:spMk id="16" creationId="{F674D0AA-7872-4673-BA06-EA5244994FEA}"/>
          </ac:spMkLst>
        </pc:spChg>
        <pc:spChg chg="mod">
          <ac:chgData name="Nathan Squires" userId="1685fcda-38c9-4726-94aa-ee831d05343a" providerId="ADAL" clId="{48E78831-281B-4EBF-A138-58AB5543B1E1}" dt="2026-09-18T17:33:16.672" v="3962" actId="1076"/>
          <ac:spMkLst>
            <pc:docMk/>
            <pc:sldMk cId="187152508" sldId="263"/>
            <ac:spMk id="19" creationId="{9A5D5CE8-5D22-4AD5-9448-776868CBE49B}"/>
          </ac:spMkLst>
        </pc:spChg>
        <pc:picChg chg="del">
          <ac:chgData name="Nathan Squires" userId="1685fcda-38c9-4726-94aa-ee831d05343a" providerId="ADAL" clId="{48E78831-281B-4EBF-A138-58AB5543B1E1}" dt="2026-09-18T17:33:00.617" v="3955" actId="478"/>
          <ac:picMkLst>
            <pc:docMk/>
            <pc:sldMk cId="187152508" sldId="263"/>
            <ac:picMk id="5124" creationId="{D14263B5-0B25-4EE3-AAF2-C085DDD7F8B5}"/>
          </ac:picMkLst>
        </pc:picChg>
        <pc:picChg chg="del">
          <ac:chgData name="Nathan Squires" userId="1685fcda-38c9-4726-94aa-ee831d05343a" providerId="ADAL" clId="{48E78831-281B-4EBF-A138-58AB5543B1E1}" dt="2026-09-18T17:33:02.145" v="3956" actId="478"/>
          <ac:picMkLst>
            <pc:docMk/>
            <pc:sldMk cId="187152508" sldId="263"/>
            <ac:picMk id="5126" creationId="{79078A89-A4F4-42E4-8C80-ACACED16BC68}"/>
          </ac:picMkLst>
        </pc:picChg>
        <pc:picChg chg="mod">
          <ac:chgData name="Nathan Squires" userId="1685fcda-38c9-4726-94aa-ee831d05343a" providerId="ADAL" clId="{48E78831-281B-4EBF-A138-58AB5543B1E1}" dt="2026-09-18T17:33:09.726" v="3959" actId="1076"/>
          <ac:picMkLst>
            <pc:docMk/>
            <pc:sldMk cId="187152508" sldId="263"/>
            <ac:picMk id="5128" creationId="{BE19D0C2-F3B4-4779-9E8E-3B2AECCA1756}"/>
          </ac:picMkLst>
        </pc:picChg>
        <pc:picChg chg="mod">
          <ac:chgData name="Nathan Squires" userId="1685fcda-38c9-4726-94aa-ee831d05343a" providerId="ADAL" clId="{48E78831-281B-4EBF-A138-58AB5543B1E1}" dt="2026-09-18T17:33:13.406" v="3961" actId="1076"/>
          <ac:picMkLst>
            <pc:docMk/>
            <pc:sldMk cId="187152508" sldId="263"/>
            <ac:picMk id="5130" creationId="{19E2A7C0-E22F-4475-87FA-F43459222BDF}"/>
          </ac:picMkLst>
        </pc:picChg>
      </pc:sldChg>
      <pc:sldChg chg="addSp modSp mod">
        <pc:chgData name="Nathan Squires" userId="1685fcda-38c9-4726-94aa-ee831d05343a" providerId="ADAL" clId="{48E78831-281B-4EBF-A138-58AB5543B1E1}" dt="2026-09-18T17:35:34.838" v="4317" actId="207"/>
        <pc:sldMkLst>
          <pc:docMk/>
          <pc:sldMk cId="3427238339" sldId="264"/>
        </pc:sldMkLst>
        <pc:spChg chg="add mod">
          <ac:chgData name="Nathan Squires" userId="1685fcda-38c9-4726-94aa-ee831d05343a" providerId="ADAL" clId="{48E78831-281B-4EBF-A138-58AB5543B1E1}" dt="2026-09-18T17:35:34.838" v="4317" actId="207"/>
          <ac:spMkLst>
            <pc:docMk/>
            <pc:sldMk cId="3427238339" sldId="264"/>
            <ac:spMk id="2" creationId="{13D1B471-91FF-4CB9-BD27-BBE8BBEF8C9B}"/>
          </ac:spMkLst>
        </pc:spChg>
      </pc:sldChg>
      <pc:sldChg chg="addSp modSp mod">
        <pc:chgData name="Nathan Squires" userId="1685fcda-38c9-4726-94aa-ee831d05343a" providerId="ADAL" clId="{48E78831-281B-4EBF-A138-58AB5543B1E1}" dt="2026-09-18T17:23:45.427" v="2866" actId="20577"/>
        <pc:sldMkLst>
          <pc:docMk/>
          <pc:sldMk cId="2922660785" sldId="265"/>
        </pc:sldMkLst>
        <pc:spChg chg="mod">
          <ac:chgData name="Nathan Squires" userId="1685fcda-38c9-4726-94aa-ee831d05343a" providerId="ADAL" clId="{48E78831-281B-4EBF-A138-58AB5543B1E1}" dt="2026-09-15T07:30:15.882" v="2117" actId="20577"/>
          <ac:spMkLst>
            <pc:docMk/>
            <pc:sldMk cId="2922660785" sldId="265"/>
            <ac:spMk id="3" creationId="{C4ABEFEC-9C79-46F8-9F43-A3E410DD8FB8}"/>
          </ac:spMkLst>
        </pc:spChg>
        <pc:spChg chg="mod">
          <ac:chgData name="Nathan Squires" userId="1685fcda-38c9-4726-94aa-ee831d05343a" providerId="ADAL" clId="{48E78831-281B-4EBF-A138-58AB5543B1E1}" dt="2026-09-15T07:26:30.429" v="1487" actId="20577"/>
          <ac:spMkLst>
            <pc:docMk/>
            <pc:sldMk cId="2922660785" sldId="265"/>
            <ac:spMk id="5" creationId="{3E09099E-29EB-4CF8-867E-BD38C309F95B}"/>
          </ac:spMkLst>
        </pc:spChg>
        <pc:spChg chg="add mod">
          <ac:chgData name="Nathan Squires" userId="1685fcda-38c9-4726-94aa-ee831d05343a" providerId="ADAL" clId="{48E78831-281B-4EBF-A138-58AB5543B1E1}" dt="2026-09-18T17:23:45.427" v="2866" actId="20577"/>
          <ac:spMkLst>
            <pc:docMk/>
            <pc:sldMk cId="2922660785" sldId="265"/>
            <ac:spMk id="6" creationId="{9A9347D9-BA90-44C3-BF56-8FC6AB48E231}"/>
          </ac:spMkLst>
        </pc:spChg>
        <pc:spChg chg="add mod">
          <ac:chgData name="Nathan Squires" userId="1685fcda-38c9-4726-94aa-ee831d05343a" providerId="ADAL" clId="{48E78831-281B-4EBF-A138-58AB5543B1E1}" dt="2026-09-15T07:58:09.209" v="2802" actId="1076"/>
          <ac:spMkLst>
            <pc:docMk/>
            <pc:sldMk cId="2922660785" sldId="265"/>
            <ac:spMk id="7" creationId="{96FD553B-21E5-49B0-816A-6D8EF09CA0E0}"/>
          </ac:spMkLst>
        </pc:spChg>
      </pc:sldChg>
      <pc:sldChg chg="modSp add mod">
        <pc:chgData name="Nathan Squires" userId="1685fcda-38c9-4726-94aa-ee831d05343a" providerId="ADAL" clId="{48E78831-281B-4EBF-A138-58AB5543B1E1}" dt="2026-09-15T07:24:29.008" v="1130" actId="27636"/>
        <pc:sldMkLst>
          <pc:docMk/>
          <pc:sldMk cId="2860804525" sldId="267"/>
        </pc:sldMkLst>
        <pc:spChg chg="mod">
          <ac:chgData name="Nathan Squires" userId="1685fcda-38c9-4726-94aa-ee831d05343a" providerId="ADAL" clId="{48E78831-281B-4EBF-A138-58AB5543B1E1}" dt="2026-09-15T07:24:29.008" v="1130" actId="27636"/>
          <ac:spMkLst>
            <pc:docMk/>
            <pc:sldMk cId="2860804525" sldId="267"/>
            <ac:spMk id="5" creationId="{1BF15310-A706-426B-91A3-5AC1168EBAEF}"/>
          </ac:spMkLst>
        </pc:spChg>
        <pc:spChg chg="mod">
          <ac:chgData name="Nathan Squires" userId="1685fcda-38c9-4726-94aa-ee831d05343a" providerId="ADAL" clId="{48E78831-281B-4EBF-A138-58AB5543B1E1}" dt="2026-09-15T07:24:10.841" v="1098" actId="20577"/>
          <ac:spMkLst>
            <pc:docMk/>
            <pc:sldMk cId="2860804525" sldId="267"/>
            <ac:spMk id="6" creationId="{3C05AA9C-D5C7-41DE-84F0-611637ADD34C}"/>
          </ac:spMkLst>
        </pc:spChg>
      </pc:sldChg>
      <pc:sldChg chg="modSp add mod">
        <pc:chgData name="Nathan Squires" userId="1685fcda-38c9-4726-94aa-ee831d05343a" providerId="ADAL" clId="{48E78831-281B-4EBF-A138-58AB5543B1E1}" dt="2026-09-15T07:30:03.549" v="2091" actId="27636"/>
        <pc:sldMkLst>
          <pc:docMk/>
          <pc:sldMk cId="277306248" sldId="268"/>
        </pc:sldMkLst>
        <pc:spChg chg="mod">
          <ac:chgData name="Nathan Squires" userId="1685fcda-38c9-4726-94aa-ee831d05343a" providerId="ADAL" clId="{48E78831-281B-4EBF-A138-58AB5543B1E1}" dt="2026-09-15T07:30:03.549" v="2091" actId="27636"/>
          <ac:spMkLst>
            <pc:docMk/>
            <pc:sldMk cId="277306248" sldId="268"/>
            <ac:spMk id="5" creationId="{3E09099E-29EB-4CF8-867E-BD38C309F95B}"/>
          </ac:spMkLst>
        </pc:spChg>
      </pc:sldChg>
      <pc:sldChg chg="addSp delSp modSp add mod">
        <pc:chgData name="Nathan Squires" userId="1685fcda-38c9-4726-94aa-ee831d05343a" providerId="ADAL" clId="{48E78831-281B-4EBF-A138-58AB5543B1E1}" dt="2026-09-23T15:30:31.852" v="4351" actId="255"/>
        <pc:sldMkLst>
          <pc:docMk/>
          <pc:sldMk cId="1895105295" sldId="269"/>
        </pc:sldMkLst>
        <pc:spChg chg="add del">
          <ac:chgData name="Nathan Squires" userId="1685fcda-38c9-4726-94aa-ee831d05343a" providerId="ADAL" clId="{48E78831-281B-4EBF-A138-58AB5543B1E1}" dt="2026-09-18T17:25:49.743" v="2979"/>
          <ac:spMkLst>
            <pc:docMk/>
            <pc:sldMk cId="1895105295" sldId="269"/>
            <ac:spMk id="4" creationId="{FE9EC6F2-3816-425D-8957-04EF0C8F7CAD}"/>
          </ac:spMkLst>
        </pc:spChg>
        <pc:spChg chg="mod">
          <ac:chgData name="Nathan Squires" userId="1685fcda-38c9-4726-94aa-ee831d05343a" providerId="ADAL" clId="{48E78831-281B-4EBF-A138-58AB5543B1E1}" dt="2026-09-23T15:30:31.852" v="4351" actId="255"/>
          <ac:spMkLst>
            <pc:docMk/>
            <pc:sldMk cId="1895105295" sldId="269"/>
            <ac:spMk id="6" creationId="{9A9347D9-BA90-44C3-BF56-8FC6AB48E2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273D7-B082-4354-AB07-DABCF65C7C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1D292-6852-4108-94F2-8A7786355D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1B4DE-AA27-41DE-9BA3-AAB50C43A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FA0E0-0C9E-4EA4-845C-53BD5FFC5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96D4E0-1D7D-4B88-BDC4-24F95CB5D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14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5CD6D-3307-426E-B3AF-FE64B485B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2EA15-61A3-4E99-90E0-A0456758C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BEA0A-7571-48CB-88B9-7CF8BC9BF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414AD-5CBC-4C0B-B114-1E3C5B9F8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B325D-00A5-40F9-A24C-E992B0B35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17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1A98-DB2D-40D3-87F9-61334BF86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E9272A-E77F-4F34-90E2-997907F47C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42CB5-043A-4814-9C24-09DBF4394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5ACAA-DB07-41F8-96A9-CC01866B8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C591D-2E27-4FCB-9047-166D033EA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20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147F8-DC6C-4D52-BC87-1C808B034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031DF-AB93-423F-BA41-199A29BF02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CE2757-CABA-4805-9CA6-F79324DA9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1BAAC-A6B9-46BE-B769-BDEEC0870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7F38D-CC65-46FD-BFA1-0F0980016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9B2CFB-B253-4922-B9F3-E800E12D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865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36936-45C8-4272-8AD0-F758499A6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2A69A7-52E8-4EBE-B088-028CC9101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22C352-6856-4C51-9002-7941A6EF33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258C99-92EC-441E-841A-92E5CCC4D0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704F98-0C41-42BC-A3F5-E904564368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9B65F3-0CD1-4A28-A59D-A97A2C1E2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87FF67-3416-4549-9C2D-065944373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8F0178-F2FB-4492-9931-E5B2A036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75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35914-1787-4907-9557-7894EED3C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736D31-D3E7-4B7A-9816-E2F31CF4B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CAA674-F6DF-42E0-AFA9-895200DBD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595079-4783-466A-B76B-1D70DBDBF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039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65D04A-169A-4E2D-A348-056A5E31C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B31ACC-992B-453E-8182-7863DC84B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385CD6-A9DF-4BF9-A4BC-8CD4CE61E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11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A214B-1D2A-4DE3-B601-D7C077A54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165FD-C257-4BC4-B52B-DA9DABD38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4DCADF-7B12-454F-B13B-678873C94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E3787C-79B1-494D-9981-6A8D2A245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BF7D7-E50F-41B2-B590-29C739DD2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891BF6-E570-4ED5-809D-447872D0E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33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3FDF0-D951-4A65-AF75-84A3ADF29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EF94EC-0821-43EC-B3E0-01AD834E66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F0E0D-DEAA-40E3-B585-38335E5015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18C65B-8ED1-4AD3-A6D9-4CEC47F21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89AE1B-C481-47CD-A190-36688A4D0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20FD4F-DCF7-4823-814D-09936DE95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319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DF7ED-280C-4D75-9595-94D0F740E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99168A-42D0-4816-B00C-AFE6DF5DD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E4DAE-7D4C-43B1-905B-9F98E43A2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4C1C1-1A7B-44FC-9283-C8B3B7D00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96C1AA-EA80-46D2-9B20-EF764851E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35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F0C6C-2A88-43A2-9C2D-73AA41ADFE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2389B8-CA89-48D9-A679-3DE55DDE8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48652-1934-45C2-92F9-20CD5E076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13CB8-9FD0-4141-93EA-49DBD72F2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6C029-3F50-42BA-9C8A-6F7DC3182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2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EF4137-F48A-4BBC-8B20-14919E614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0B602E-AC22-4E4C-8507-D477A5C10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D38D7-A12C-43B2-B028-D0EFFEFF06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FFF7A-36CB-4889-A579-96257373BD6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AE71FF-E881-4A0A-85A4-DE09E680E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A746B-FCF4-4E10-B2E3-65712E1547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F8BA-D67C-452C-A17A-9239417465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2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hw3DAwtTowk" TargetMode="External"/><Relationship Id="rId4" Type="http://schemas.openxmlformats.org/officeDocument/2006/relationships/hyperlink" Target="https://www.youtube.com/watch?v=ER8a5hN8Pd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itemoorlakes.org.uk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hw3DAwtTowk" TargetMode="External"/><Relationship Id="rId4" Type="http://schemas.openxmlformats.org/officeDocument/2006/relationships/hyperlink" Target="https://www.youtube.com/watch?v=ER8a5hN8Pd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2" descr="Whitemoor Lakes - Abbot Beyne School">
            <a:extLst>
              <a:ext uri="{FF2B5EF4-FFF2-40B4-BE49-F238E27FC236}">
                <a16:creationId xmlns:a16="http://schemas.microsoft.com/office/drawing/2014/main" id="{D0611C84-C7E9-45D8-AB05-C119C73DF8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-1524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2E7E77-609E-465E-8016-C88AE0E7A6C6}"/>
              </a:ext>
            </a:extLst>
          </p:cNvPr>
          <p:cNvSpPr txBox="1"/>
          <p:nvPr/>
        </p:nvSpPr>
        <p:spPr>
          <a:xfrm>
            <a:off x="1356220" y="2524813"/>
            <a:ext cx="9144000" cy="29005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latin typeface="Amasis MT Pro Black" panose="020B0604020202020204" pitchFamily="18" charset="0"/>
                <a:ea typeface="+mj-ea"/>
                <a:cs typeface="+mj-cs"/>
              </a:rPr>
              <a:t>Residential Trip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 err="1">
                <a:solidFill>
                  <a:srgbClr val="FFFFFF"/>
                </a:solidFill>
                <a:latin typeface="Amasis MT Pro Black" panose="020B0604020202020204" pitchFamily="18" charset="0"/>
                <a:ea typeface="+mj-ea"/>
                <a:cs typeface="+mj-cs"/>
              </a:rPr>
              <a:t>Whitemoor</a:t>
            </a:r>
            <a:r>
              <a:rPr lang="en-US" sz="6000" dirty="0">
                <a:solidFill>
                  <a:srgbClr val="FFFFFF"/>
                </a:solidFill>
                <a:latin typeface="Amasis MT Pro Black" panose="020B0604020202020204" pitchFamily="18" charset="0"/>
                <a:ea typeface="+mj-ea"/>
                <a:cs typeface="+mj-cs"/>
              </a:rPr>
              <a:t> Lakes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latin typeface="Amasis MT Pro Black" panose="020B0604020202020204" pitchFamily="18" charset="0"/>
                <a:ea typeface="+mj-ea"/>
                <a:cs typeface="+mj-cs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798EC5-E398-89AA-BBF6-7A0ADE9BD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4649" y="5622436"/>
            <a:ext cx="981541" cy="9815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F54B91-A873-4A23-89F0-40B44CE81A1E}"/>
              </a:ext>
            </a:extLst>
          </p:cNvPr>
          <p:cNvSpPr txBox="1"/>
          <p:nvPr/>
        </p:nvSpPr>
        <p:spPr>
          <a:xfrm>
            <a:off x="2343150" y="533400"/>
            <a:ext cx="74390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/>
              <a:t>Year 4</a:t>
            </a:r>
          </a:p>
          <a:p>
            <a:pPr algn="ctr"/>
            <a:r>
              <a:rPr lang="en-GB" sz="3200" u="sng" dirty="0"/>
              <a:t>Monday 19</a:t>
            </a:r>
            <a:r>
              <a:rPr lang="en-GB" sz="3200" u="sng" baseline="30000" dirty="0"/>
              <a:t>th</a:t>
            </a:r>
            <a:r>
              <a:rPr lang="en-GB" sz="3200" u="sng" dirty="0"/>
              <a:t> - Wednesday 21</a:t>
            </a:r>
            <a:r>
              <a:rPr lang="en-GB" sz="3200" u="sng" baseline="30000" dirty="0"/>
              <a:t>st</a:t>
            </a:r>
            <a:r>
              <a:rPr lang="en-GB" sz="3200" u="sng" dirty="0"/>
              <a:t> April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FC944-00A0-4368-B763-9FF32AAEDB6A}"/>
              </a:ext>
            </a:extLst>
          </p:cNvPr>
          <p:cNvSpPr txBox="1"/>
          <p:nvPr/>
        </p:nvSpPr>
        <p:spPr>
          <a:xfrm>
            <a:off x="371475" y="4814389"/>
            <a:ext cx="6172200" cy="129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dirty="0" err="1">
                <a:solidFill>
                  <a:schemeClr val="bg1"/>
                </a:solidFill>
                <a:latin typeface="Amasis MT Pro Black" panose="020B0604020202020204" pitchFamily="18" charset="0"/>
                <a:ea typeface="+mj-ea"/>
                <a:cs typeface="+mj-cs"/>
              </a:rPr>
              <a:t>Youtube</a:t>
            </a:r>
            <a:r>
              <a:rPr lang="en-US" dirty="0">
                <a:solidFill>
                  <a:schemeClr val="bg1"/>
                </a:solidFill>
                <a:latin typeface="Amasis MT Pro Black" panose="020B0604020202020204" pitchFamily="18" charset="0"/>
                <a:ea typeface="+mj-ea"/>
                <a:cs typeface="+mj-cs"/>
              </a:rPr>
              <a:t> Videos</a:t>
            </a:r>
            <a:r>
              <a:rPr lang="en-US" dirty="0">
                <a:solidFill>
                  <a:schemeClr val="bg1"/>
                </a:solidFill>
                <a:latin typeface="Amasis MT Pro Black" panose="020B0604020202020204" pitchFamily="18" charset="0"/>
                <a:ea typeface="+mj-ea"/>
                <a:cs typeface="+mj-cs"/>
                <a:sym typeface="Wingdings" panose="05000000000000000000" pitchFamily="2" charset="2"/>
              </a:rPr>
              <a:t>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800" u="sng" dirty="0" err="1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Whitemoor</a:t>
            </a:r>
            <a:r>
              <a:rPr lang="en-GB" sz="1800" u="sng" dirty="0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Lakes Residential Trips</a:t>
            </a:r>
            <a:endParaRPr lang="en-GB" sz="1800" dirty="0">
              <a:solidFill>
                <a:schemeClr val="bg1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GB" sz="1800" dirty="0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 </a:t>
            </a:r>
            <a:endParaRPr lang="en-GB" sz="1800" dirty="0">
              <a:solidFill>
                <a:schemeClr val="bg1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r>
              <a:rPr lang="en-GB" sz="1800" u="sng" dirty="0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Activities at </a:t>
            </a:r>
            <a:r>
              <a:rPr lang="en-GB" sz="1800" u="sng" dirty="0" err="1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Whitemoor</a:t>
            </a:r>
            <a:r>
              <a:rPr lang="en-GB" sz="1800" u="sng" dirty="0">
                <a:solidFill>
                  <a:schemeClr val="bg1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Lakes</a:t>
            </a:r>
            <a:endParaRPr lang="en-GB" sz="1800" dirty="0">
              <a:solidFill>
                <a:schemeClr val="bg1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C09914-5487-41AF-9F72-40A84E0E437C}"/>
              </a:ext>
            </a:extLst>
          </p:cNvPr>
          <p:cNvSpPr txBox="1"/>
          <p:nvPr/>
        </p:nvSpPr>
        <p:spPr>
          <a:xfrm>
            <a:off x="6219123" y="4875945"/>
            <a:ext cx="4605649" cy="1421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bg1"/>
                </a:solidFill>
                <a:latin typeface="Amasis MT Pro Black" panose="020B0604020202020204" pitchFamily="18" charset="0"/>
                <a:ea typeface="+mj-ea"/>
                <a:cs typeface="+mj-cs"/>
              </a:rPr>
              <a:t>This PowerPoint will be sent out to parents after the meeting, so no need to write anything down!</a:t>
            </a:r>
            <a:endParaRPr lang="en-GB" sz="2400" dirty="0">
              <a:solidFill>
                <a:schemeClr val="bg1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901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F15310-A706-426B-91A3-5AC1168EBAEF}"/>
              </a:ext>
            </a:extLst>
          </p:cNvPr>
          <p:cNvSpPr txBox="1"/>
          <p:nvPr/>
        </p:nvSpPr>
        <p:spPr>
          <a:xfrm>
            <a:off x="411480" y="987552"/>
            <a:ext cx="4485861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latin typeface="+mj-lt"/>
                <a:ea typeface="+mj-ea"/>
                <a:cs typeface="+mj-cs"/>
              </a:rPr>
              <a:t>Departure Day to </a:t>
            </a:r>
            <a:r>
              <a:rPr lang="en-US" sz="3400" b="1" dirty="0" err="1">
                <a:latin typeface="+mj-lt"/>
                <a:ea typeface="+mj-ea"/>
                <a:cs typeface="+mj-cs"/>
              </a:rPr>
              <a:t>Whitemoor</a:t>
            </a:r>
            <a:r>
              <a:rPr lang="en-US" sz="3400" b="1" dirty="0">
                <a:latin typeface="+mj-lt"/>
                <a:ea typeface="+mj-ea"/>
                <a:cs typeface="+mj-cs"/>
              </a:rPr>
              <a:t> Lakes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latin typeface="+mj-lt"/>
                <a:ea typeface="+mj-ea"/>
                <a:cs typeface="+mj-cs"/>
              </a:rPr>
              <a:t>Monday 19</a:t>
            </a:r>
            <a:r>
              <a:rPr lang="en-US" sz="3400" b="1" baseline="30000" dirty="0">
                <a:latin typeface="+mj-lt"/>
                <a:ea typeface="+mj-ea"/>
                <a:cs typeface="+mj-cs"/>
              </a:rPr>
              <a:t>th</a:t>
            </a:r>
            <a:r>
              <a:rPr lang="en-US" sz="3400" b="1" dirty="0">
                <a:latin typeface="+mj-lt"/>
                <a:ea typeface="+mj-ea"/>
                <a:cs typeface="+mj-cs"/>
              </a:rPr>
              <a:t> April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05AA9C-D5C7-41DE-84F0-611637ADD34C}"/>
              </a:ext>
            </a:extLst>
          </p:cNvPr>
          <p:cNvSpPr txBox="1"/>
          <p:nvPr/>
        </p:nvSpPr>
        <p:spPr>
          <a:xfrm>
            <a:off x="411479" y="2688336"/>
            <a:ext cx="4498848" cy="39982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600" dirty="0"/>
              <a:t>Arrive onsite at approximately 11:30am, leave school at around 10am. Suitcases should be left near yellow wall outside the school office entrance.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600" dirty="0"/>
              <a:t>You can return to the school to wave your child off for 10am.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600" dirty="0"/>
              <a:t>Medication will need to be handed in to the adult in charge of the trip with completed medical consent form and details of when and how much should be administered.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600" dirty="0"/>
              <a:t>On arrival to </a:t>
            </a:r>
            <a:r>
              <a:rPr lang="en-US" sz="5600" dirty="0" err="1"/>
              <a:t>Whitemoor</a:t>
            </a:r>
            <a:r>
              <a:rPr lang="en-US" sz="5600" dirty="0"/>
              <a:t>, schools will be greeted by some of the activity instructors who will:</a:t>
            </a:r>
          </a:p>
          <a:p>
            <a:pPr marL="6286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5600" dirty="0"/>
              <a:t>Help us off the coach and take us to our lodge.</a:t>
            </a:r>
          </a:p>
          <a:p>
            <a:pPr marL="6286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5600" dirty="0"/>
              <a:t>Staff will then have a liaison talk whilst instructors take pupils and staff on a Site Tour, to help you </a:t>
            </a:r>
            <a:r>
              <a:rPr lang="en-US" sz="5600" dirty="0" err="1"/>
              <a:t>familiarise</a:t>
            </a:r>
            <a:r>
              <a:rPr lang="en-US" sz="5600" dirty="0"/>
              <a:t> yourself with the </a:t>
            </a:r>
            <a:r>
              <a:rPr lang="en-US" sz="5600" dirty="0" err="1"/>
              <a:t>centre</a:t>
            </a:r>
            <a:r>
              <a:rPr lang="en-US" sz="5600" dirty="0"/>
              <a:t>.</a:t>
            </a:r>
          </a:p>
          <a:p>
            <a:pPr marL="6286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5600" dirty="0"/>
              <a:t>Shown to bedrooms, where pupils can unpack and make their own bed (bedding is provided by Whitemoor Lakes).</a:t>
            </a:r>
          </a:p>
          <a:p>
            <a:pPr marL="6286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5600" dirty="0"/>
              <a:t>Packed lunch for Monday lunch – please provide in throw away containers, with a refillable water bottle.</a:t>
            </a:r>
          </a:p>
          <a:p>
            <a:pPr marL="6286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5600" dirty="0"/>
              <a:t>First activity will begin at 2:00pm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300" dirty="0"/>
              <a:t> </a:t>
            </a:r>
          </a:p>
        </p:txBody>
      </p:sp>
      <p:pic>
        <p:nvPicPr>
          <p:cNvPr id="7" name="Picture 6" descr="A building with a curved roof&#10;&#10;Description automatically generated">
            <a:extLst>
              <a:ext uri="{FF2B5EF4-FFF2-40B4-BE49-F238E27FC236}">
                <a16:creationId xmlns:a16="http://schemas.microsoft.com/office/drawing/2014/main" id="{5CA8B470-050F-5312-C783-22209400C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3" r="18453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106FE8-0485-68F3-4F34-3C3451FA4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1855" y="5782013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625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F15310-A706-426B-91A3-5AC1168EBAEF}"/>
              </a:ext>
            </a:extLst>
          </p:cNvPr>
          <p:cNvSpPr txBox="1"/>
          <p:nvPr/>
        </p:nvSpPr>
        <p:spPr>
          <a:xfrm>
            <a:off x="411480" y="987552"/>
            <a:ext cx="4485861" cy="118491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latin typeface="+mj-lt"/>
                <a:ea typeface="+mj-ea"/>
                <a:cs typeface="+mj-cs"/>
              </a:rPr>
              <a:t>Return Day from </a:t>
            </a:r>
            <a:r>
              <a:rPr lang="en-US" sz="3400" b="1" dirty="0" err="1">
                <a:latin typeface="+mj-lt"/>
                <a:ea typeface="+mj-ea"/>
                <a:cs typeface="+mj-cs"/>
              </a:rPr>
              <a:t>Whitemoor</a:t>
            </a:r>
            <a:r>
              <a:rPr lang="en-US" sz="3400" b="1" dirty="0">
                <a:latin typeface="+mj-lt"/>
                <a:ea typeface="+mj-ea"/>
                <a:cs typeface="+mj-cs"/>
              </a:rPr>
              <a:t> Lakes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latin typeface="+mj-lt"/>
                <a:ea typeface="+mj-ea"/>
                <a:cs typeface="+mj-cs"/>
              </a:rPr>
              <a:t>Wednesday 21</a:t>
            </a:r>
            <a:r>
              <a:rPr lang="en-US" sz="3400" b="1" baseline="30000" dirty="0">
                <a:latin typeface="+mj-lt"/>
                <a:ea typeface="+mj-ea"/>
                <a:cs typeface="+mj-cs"/>
              </a:rPr>
              <a:t>st</a:t>
            </a:r>
            <a:r>
              <a:rPr lang="en-US" sz="3400" b="1" dirty="0">
                <a:latin typeface="+mj-lt"/>
                <a:ea typeface="+mj-ea"/>
                <a:cs typeface="+mj-cs"/>
              </a:rPr>
              <a:t> April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05AA9C-D5C7-41DE-84F0-611637ADD34C}"/>
              </a:ext>
            </a:extLst>
          </p:cNvPr>
          <p:cNvSpPr txBox="1"/>
          <p:nvPr/>
        </p:nvSpPr>
        <p:spPr>
          <a:xfrm>
            <a:off x="411479" y="2688336"/>
            <a:ext cx="4498848" cy="35844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00" dirty="0"/>
              <a:t>Leave the site between 12.30 and 1pm, we will be back before the school day finishes.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00" dirty="0"/>
              <a:t>Lunch provided before we leave.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00" dirty="0"/>
              <a:t>Pupils will be expected to pack their own suitcases, so please make sure they know what they brought!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00" dirty="0"/>
              <a:t>All dorms will be checked for any spare clothes and brought back to the school, so if anything is lost it can be collected from the Thursday.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300" dirty="0"/>
              <a:t>Messages will be sent from the office to inform you of our journey back and any unforeseen changes that may happen.</a:t>
            </a:r>
          </a:p>
        </p:txBody>
      </p:sp>
      <p:pic>
        <p:nvPicPr>
          <p:cNvPr id="7" name="Picture 6" descr="A building with a curved roof&#10;&#10;Description automatically generated">
            <a:extLst>
              <a:ext uri="{FF2B5EF4-FFF2-40B4-BE49-F238E27FC236}">
                <a16:creationId xmlns:a16="http://schemas.microsoft.com/office/drawing/2014/main" id="{5CA8B470-050F-5312-C783-22209400C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3" r="18453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106FE8-0485-68F3-4F34-3C3451FA4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1855" y="5782013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04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No photo description available.">
            <a:extLst>
              <a:ext uri="{FF2B5EF4-FFF2-40B4-BE49-F238E27FC236}">
                <a16:creationId xmlns:a16="http://schemas.microsoft.com/office/drawing/2014/main" id="{5213386B-9C3A-4E36-9FC6-B2585849D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38613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room with tables and chairs&#10;&#10;Description automatically generated">
            <a:extLst>
              <a:ext uri="{FF2B5EF4-FFF2-40B4-BE49-F238E27FC236}">
                <a16:creationId xmlns:a16="http://schemas.microsoft.com/office/drawing/2014/main" id="{03C0BB6F-9935-6C88-9D21-9F8A269EF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2" r="-2" b="20505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045" name="Freeform: Shape 1044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46" name="Freeform: Shape 1045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01BC0E-7FD8-4101-B9F2-EB37ACE2FAD0}"/>
              </a:ext>
            </a:extLst>
          </p:cNvPr>
          <p:cNvSpPr txBox="1"/>
          <p:nvPr/>
        </p:nvSpPr>
        <p:spPr>
          <a:xfrm>
            <a:off x="448056" y="859536"/>
            <a:ext cx="4832802" cy="1243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latin typeface="+mj-lt"/>
                <a:ea typeface="+mj-ea"/>
                <a:cs typeface="+mj-cs"/>
              </a:rPr>
              <a:t>The</a:t>
            </a:r>
            <a:r>
              <a:rPr lang="en-US" sz="3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Dining Room</a:t>
            </a:r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048" name="Rectangle 1047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D8DE8F-A573-46FE-A4D4-536E4C021368}"/>
              </a:ext>
            </a:extLst>
          </p:cNvPr>
          <p:cNvSpPr txBox="1"/>
          <p:nvPr/>
        </p:nvSpPr>
        <p:spPr>
          <a:xfrm>
            <a:off x="448056" y="2512611"/>
            <a:ext cx="4832803" cy="36643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Each school will have their own allocated tables and a serving point.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Any dietary requirements / allergies will be catered for if pre-arranged.  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Children with dietary requirements / allergies will be given their own meal ticket to present in the dining room to make sure we get them the correct meal. </a:t>
            </a:r>
          </a:p>
          <a:p>
            <a:pPr marL="5715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Hot and cold breakfast, hot lunch and hot dinner all included, 2 courses.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18EFD9-8FA6-A5D0-0E4F-0448B5A6CE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0357" y="5686191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89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301BC0E-7FD8-4101-B9F2-EB37ACE2FAD0}"/>
              </a:ext>
            </a:extLst>
          </p:cNvPr>
          <p:cNvSpPr txBox="1"/>
          <p:nvPr/>
        </p:nvSpPr>
        <p:spPr>
          <a:xfrm>
            <a:off x="139909" y="354653"/>
            <a:ext cx="4540092" cy="477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rgbClr val="00B0F0"/>
                </a:solidFill>
                <a:ea typeface="+mj-ea"/>
                <a:cs typeface="+mj-cs"/>
              </a:rPr>
              <a:t>Sample Menu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B516B9-813F-4A24-A752-8B9B2BC31F1B}"/>
              </a:ext>
            </a:extLst>
          </p:cNvPr>
          <p:cNvSpPr txBox="1"/>
          <p:nvPr/>
        </p:nvSpPr>
        <p:spPr>
          <a:xfrm>
            <a:off x="0" y="1282837"/>
            <a:ext cx="3670456" cy="3213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0B0F0"/>
                </a:solidFill>
                <a:latin typeface="Amasis MT Pro Black" panose="02040A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Arrival Day</a:t>
            </a:r>
            <a:endParaRPr lang="en-GB" sz="1400" dirty="0">
              <a:solidFill>
                <a:srgbClr val="00B0F0"/>
              </a:solidFill>
              <a:effectLst/>
              <a:latin typeface="Amasis MT Pro Black" panose="02040A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Lunch: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Own Packed Lunch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Dinner: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Roast Chicken, Roast Potatoes, Carrots, Broccoli, Stuffing Ball and Gravy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Pudding: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Chocolate Fudge Cake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(Fresh Fruit available)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u="none" strike="noStrik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4C7574-F618-48D8-AD5B-683BCBD364DE}"/>
              </a:ext>
            </a:extLst>
          </p:cNvPr>
          <p:cNvSpPr txBox="1"/>
          <p:nvPr/>
        </p:nvSpPr>
        <p:spPr>
          <a:xfrm>
            <a:off x="3583924" y="1208070"/>
            <a:ext cx="3670456" cy="3814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0B0F0"/>
                </a:solidFill>
                <a:latin typeface="Amasis MT Pro Black" panose="02040A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Day 2</a:t>
            </a:r>
            <a:r>
              <a:rPr lang="en-GB" sz="1400" u="sng" dirty="0">
                <a:solidFill>
                  <a:srgbClr val="00B0F0"/>
                </a:solidFill>
                <a:effectLst/>
                <a:latin typeface="Amasis MT Pro Black" panose="02040A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400" dirty="0">
              <a:solidFill>
                <a:srgbClr val="00B0F0"/>
              </a:solidFill>
              <a:effectLst/>
              <a:latin typeface="Amasis MT Pro Black" panose="02040A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Breakfast: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Bacon, Sausage, Baked Beans, Waffles, Toast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Cereals, Yoghurts, and Fresh Fruit.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Lunch: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Beef Burger, in a bun, with Potato Wedges and Onion Rings.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Salad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 and Sandwich Station also available.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Pudding: Homemade Honey Cake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Dinner: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Meatballs, Pasta,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Tomato Pasta Sauce and Garlic Bread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Pudding: Strawberry Mousse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(fresh fruit available)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2CC990-BB05-4B45-8ADE-7FE2BDCE5931}"/>
              </a:ext>
            </a:extLst>
          </p:cNvPr>
          <p:cNvSpPr txBox="1"/>
          <p:nvPr/>
        </p:nvSpPr>
        <p:spPr>
          <a:xfrm>
            <a:off x="7819401" y="954084"/>
            <a:ext cx="3273039" cy="2913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0B0F0"/>
                </a:solidFill>
                <a:effectLst/>
                <a:latin typeface="Amasis MT Pro Black" panose="02040A040500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Departure Day </a:t>
            </a:r>
            <a:endParaRPr lang="en-GB" sz="1400" dirty="0">
              <a:solidFill>
                <a:srgbClr val="00B0F0"/>
              </a:solidFill>
              <a:effectLst/>
              <a:latin typeface="Amasis MT Pro Black" panose="02040A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Breakfast: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Bacon, Sausage, Spaghetti Hoops,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ash browns, Toast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Cereals, Yoghurts and Fresh Fruit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Lunch: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Chicken Nuggets, Chips and Peas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Salad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 and Sandwich Station also available.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Pudding: Chocolate Cookies</a:t>
            </a:r>
            <a:endParaRPr lang="en-GB" dirty="0"/>
          </a:p>
        </p:txBody>
      </p:sp>
      <p:pic>
        <p:nvPicPr>
          <p:cNvPr id="8" name="Picture 2" descr="Sausages and Eggs Recipe: How to Make Sausages and Eggs Recipe | Homemade  Sausages and Eggs Recipe">
            <a:extLst>
              <a:ext uri="{FF2B5EF4-FFF2-40B4-BE49-F238E27FC236}">
                <a16:creationId xmlns:a16="http://schemas.microsoft.com/office/drawing/2014/main" id="{B9EF6690-B255-4CB5-A187-D1247F000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226" y="5400845"/>
            <a:ext cx="1238428" cy="12384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uit-bowl – Wonderland">
            <a:extLst>
              <a:ext uri="{FF2B5EF4-FFF2-40B4-BE49-F238E27FC236}">
                <a16:creationId xmlns:a16="http://schemas.microsoft.com/office/drawing/2014/main" id="{85822E31-08E9-4365-B133-F5B977A30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33422"/>
            <a:ext cx="1648952" cy="133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F Cereal | Eat! Gluten-Free">
            <a:extLst>
              <a:ext uri="{FF2B5EF4-FFF2-40B4-BE49-F238E27FC236}">
                <a16:creationId xmlns:a16="http://schemas.microsoft.com/office/drawing/2014/main" id="{19570107-5D81-4579-B29B-46B4CC0F3C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0" t="13770" r="5184" b="5096"/>
          <a:stretch/>
        </p:blipFill>
        <p:spPr bwMode="auto">
          <a:xfrm>
            <a:off x="1921560" y="5333289"/>
            <a:ext cx="1332750" cy="1251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A3F04A-6344-7DD6-E28D-DF60E71881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8749" y="130109"/>
            <a:ext cx="981541" cy="9815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47065A-D83C-D557-8B83-3A23974801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0994" y="5479873"/>
            <a:ext cx="1655741" cy="11052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A93C73-7A51-AC21-5590-D32B5320AD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6621" y="5146989"/>
            <a:ext cx="1119213" cy="14922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432D46-F54D-22C9-B49F-AAE014521B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64621" y="5603658"/>
            <a:ext cx="1524615" cy="99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48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1617267" y="96460"/>
            <a:ext cx="8106562" cy="103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B0F0"/>
                </a:solidFill>
                <a:ea typeface="+mj-ea"/>
                <a:cs typeface="+mj-cs"/>
              </a:rPr>
              <a:t>The Activities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b="1" dirty="0">
                <a:solidFill>
                  <a:srgbClr val="00B0F0"/>
                </a:solidFill>
                <a:ea typeface="+mj-ea"/>
                <a:cs typeface="+mj-cs"/>
              </a:rPr>
              <a:t>(An example)</a:t>
            </a:r>
            <a:endParaRPr lang="en-US" sz="2400" b="1" dirty="0">
              <a:solidFill>
                <a:srgbClr val="00B0F0"/>
              </a:solidFill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232095" y="925453"/>
            <a:ext cx="5279472" cy="8389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000" dirty="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B63D2EF-8F06-4626-8EB5-64D5A2057E6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3325356"/>
              </p:ext>
            </p:extLst>
          </p:nvPr>
        </p:nvGraphicFramePr>
        <p:xfrm>
          <a:off x="232094" y="984250"/>
          <a:ext cx="11542393" cy="460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9576850" imgH="3743332" progId="Word.Document.12">
                  <p:embed/>
                </p:oleObj>
              </mc:Choice>
              <mc:Fallback>
                <p:oleObj name="Document" r:id="rId2" imgW="9576850" imgH="3743332" progId="Word.Documen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2B63D2EF-8F06-4626-8EB5-64D5A2057E6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2094" y="984250"/>
                        <a:ext cx="11542393" cy="4608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D6636E5-BCAE-45E7-0506-967BC19493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8269" y="268456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65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utdoor pursuits centre at Whitemoor... © Mat Fascione cc-by-sa/2.0 ::  Geograph Britain and Ireland">
            <a:extLst>
              <a:ext uri="{FF2B5EF4-FFF2-40B4-BE49-F238E27FC236}">
                <a16:creationId xmlns:a16="http://schemas.microsoft.com/office/drawing/2014/main" id="{5B5084C4-8D18-4915-99AA-97BE8CDFA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4" y="847289"/>
            <a:ext cx="3028426" cy="227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0CA913-7450-4CAB-B5B3-3505770C9B2A}"/>
              </a:ext>
            </a:extLst>
          </p:cNvPr>
          <p:cNvSpPr txBox="1"/>
          <p:nvPr/>
        </p:nvSpPr>
        <p:spPr>
          <a:xfrm>
            <a:off x="1617267" y="96461"/>
            <a:ext cx="8106562" cy="7508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The Activities</a:t>
            </a:r>
            <a:endParaRPr lang="en-US" sz="600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</p:txBody>
      </p:sp>
      <p:pic>
        <p:nvPicPr>
          <p:cNvPr id="4100" name="Picture 4" descr="Whitemoor Lakes personal development day – Staffordshire Clubs for Young  People">
            <a:extLst>
              <a:ext uri="{FF2B5EF4-FFF2-40B4-BE49-F238E27FC236}">
                <a16:creationId xmlns:a16="http://schemas.microsoft.com/office/drawing/2014/main" id="{FF1696CA-B001-45AD-8DF4-249A7430A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863" y="847289"/>
            <a:ext cx="3028426" cy="227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Year 6 Trip to Whitemoor Lake - Benson Community School">
            <a:extLst>
              <a:ext uri="{FF2B5EF4-FFF2-40B4-BE49-F238E27FC236}">
                <a16:creationId xmlns:a16="http://schemas.microsoft.com/office/drawing/2014/main" id="{2C4E7B5A-8EFA-4AF8-BC33-C3F44385B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779" y="3649688"/>
            <a:ext cx="3028426" cy="227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>
            <a:extLst>
              <a:ext uri="{FF2B5EF4-FFF2-40B4-BE49-F238E27FC236}">
                <a16:creationId xmlns:a16="http://schemas.microsoft.com/office/drawing/2014/main" id="{E988E4FE-8C22-4DE2-A6A6-D429E0C4E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674" y="847289"/>
            <a:ext cx="3510309" cy="468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B63A75-8C95-4923-93BF-DC6022374FC1}"/>
              </a:ext>
            </a:extLst>
          </p:cNvPr>
          <p:cNvSpPr txBox="1"/>
          <p:nvPr/>
        </p:nvSpPr>
        <p:spPr>
          <a:xfrm>
            <a:off x="4575414" y="3066454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Challenge Course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F2510F-D688-4A72-9355-0E9A787001FC}"/>
              </a:ext>
            </a:extLst>
          </p:cNvPr>
          <p:cNvSpPr txBox="1"/>
          <p:nvPr/>
        </p:nvSpPr>
        <p:spPr>
          <a:xfrm>
            <a:off x="636910" y="3091385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Zip Wire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6430BE-591A-486F-BA99-B4DC3D8AFCC8}"/>
              </a:ext>
            </a:extLst>
          </p:cNvPr>
          <p:cNvSpPr txBox="1"/>
          <p:nvPr/>
        </p:nvSpPr>
        <p:spPr>
          <a:xfrm>
            <a:off x="8743472" y="5527702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Climbing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8666DD-FB38-4079-A4DA-220AB72E231F}"/>
              </a:ext>
            </a:extLst>
          </p:cNvPr>
          <p:cNvSpPr txBox="1"/>
          <p:nvPr/>
        </p:nvSpPr>
        <p:spPr>
          <a:xfrm>
            <a:off x="2246636" y="6140756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B0F0"/>
                </a:solidFill>
              </a:rPr>
              <a:t>High Ropes</a:t>
            </a:r>
          </a:p>
        </p:txBody>
      </p:sp>
    </p:spTree>
    <p:extLst>
      <p:ext uri="{BB962C8B-B14F-4D97-AF65-F5344CB8AC3E}">
        <p14:creationId xmlns:p14="http://schemas.microsoft.com/office/powerpoint/2010/main" val="2933417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30CA913-7450-4CAB-B5B3-3505770C9B2A}"/>
              </a:ext>
            </a:extLst>
          </p:cNvPr>
          <p:cNvSpPr txBox="1"/>
          <p:nvPr/>
        </p:nvSpPr>
        <p:spPr>
          <a:xfrm>
            <a:off x="1617267" y="96461"/>
            <a:ext cx="8106562" cy="7508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The Activities</a:t>
            </a:r>
            <a:endParaRPr lang="en-US" sz="600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</p:txBody>
      </p:sp>
      <p:pic>
        <p:nvPicPr>
          <p:cNvPr id="5122" name="Picture 2" descr="Holy Family Catholic Primary School, Coventry Road, Small Heath, Birmingham">
            <a:extLst>
              <a:ext uri="{FF2B5EF4-FFF2-40B4-BE49-F238E27FC236}">
                <a16:creationId xmlns:a16="http://schemas.microsoft.com/office/drawing/2014/main" id="{BAA7D516-EDD7-47D5-B4E7-B2B08E72F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5" y="926064"/>
            <a:ext cx="3345270" cy="250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F0F379-35EA-400D-BBF3-BC8DC451F810}"/>
              </a:ext>
            </a:extLst>
          </p:cNvPr>
          <p:cNvSpPr txBox="1"/>
          <p:nvPr/>
        </p:nvSpPr>
        <p:spPr>
          <a:xfrm>
            <a:off x="992474" y="3507775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Campfire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74D0AA-7872-4673-BA06-EA5244994FEA}"/>
              </a:ext>
            </a:extLst>
          </p:cNvPr>
          <p:cNvSpPr txBox="1"/>
          <p:nvPr/>
        </p:nvSpPr>
        <p:spPr>
          <a:xfrm>
            <a:off x="5255879" y="3512472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Fencing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09D392-5C66-4CC3-91F3-C206424276CD}"/>
              </a:ext>
            </a:extLst>
          </p:cNvPr>
          <p:cNvSpPr txBox="1"/>
          <p:nvPr/>
        </p:nvSpPr>
        <p:spPr>
          <a:xfrm>
            <a:off x="992474" y="6305068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B0F0"/>
                </a:solidFill>
              </a:rPr>
              <a:t>Archery</a:t>
            </a:r>
          </a:p>
        </p:txBody>
      </p:sp>
      <p:pic>
        <p:nvPicPr>
          <p:cNvPr id="5128" name="Picture 8">
            <a:extLst>
              <a:ext uri="{FF2B5EF4-FFF2-40B4-BE49-F238E27FC236}">
                <a16:creationId xmlns:a16="http://schemas.microsoft.com/office/drawing/2014/main" id="{BE19D0C2-F3B4-4779-9E8E-3B2AECCA1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709" y="1196774"/>
            <a:ext cx="3968402" cy="223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A5D5CE8-5D22-4AD5-9448-776868CBE49B}"/>
              </a:ext>
            </a:extLst>
          </p:cNvPr>
          <p:cNvSpPr txBox="1"/>
          <p:nvPr/>
        </p:nvSpPr>
        <p:spPr>
          <a:xfrm>
            <a:off x="7682395" y="6235125"/>
            <a:ext cx="1960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rgbClr val="00B0F0"/>
                </a:solidFill>
              </a:rPr>
              <a:t>Abseiling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19E2A7C0-E22F-4475-87FA-F43459222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212" y="4181158"/>
            <a:ext cx="3038649" cy="193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91DC2609-A9A1-4299-A44E-AED909E5A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11" y="4051950"/>
            <a:ext cx="3304554" cy="219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52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446752" y="203428"/>
            <a:ext cx="3912309" cy="7676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B0F0"/>
                </a:solidFill>
                <a:ea typeface="+mj-ea"/>
                <a:cs typeface="+mj-cs"/>
              </a:rPr>
              <a:t>The Lodges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53725" y="1078002"/>
            <a:ext cx="6174355" cy="267484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Each school gets their own Lodge(s) for accommodation.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Rooms will be separated into boys and girls and pupils will be given the chance to choose up to 3 people who they want in their room. We guarantee they will get at least one of the people they named.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All rooms are multi-bedded and have en-suite bathrooms.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Every lodge has a Lounge/Day Room.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B0F0"/>
                </a:solidFill>
                <a:ea typeface="+mj-ea"/>
                <a:cs typeface="+mj-cs"/>
              </a:rPr>
              <a:t>Whitemoor</a:t>
            </a: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 provide all bedding, but children are asked to make their own beds.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ea typeface="+mj-ea"/>
                <a:cs typeface="+mj-cs"/>
              </a:rPr>
              <a:t>Towels are not provided.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081872-D2F4-48E9-A34A-C9898AD20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995" y="1078002"/>
            <a:ext cx="5617413" cy="256606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EC9E5A-A78D-9223-A4BD-BD6B3FF31E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7867" y="96461"/>
            <a:ext cx="981541" cy="981541"/>
          </a:xfrm>
          <a:prstGeom prst="rect">
            <a:avLst/>
          </a:prstGeom>
        </p:spPr>
      </p:pic>
      <p:pic>
        <p:nvPicPr>
          <p:cNvPr id="8" name="Picture 7" descr="A room with a couch and chairs&#10;&#10;Description automatically generated">
            <a:extLst>
              <a:ext uri="{FF2B5EF4-FFF2-40B4-BE49-F238E27FC236}">
                <a16:creationId xmlns:a16="http://schemas.microsoft.com/office/drawing/2014/main" id="{E8947461-063E-E7E0-3C10-74EEA4BD5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156" y="3917099"/>
            <a:ext cx="3524252" cy="2343765"/>
          </a:xfrm>
          <a:prstGeom prst="rect">
            <a:avLst/>
          </a:prstGeom>
        </p:spPr>
      </p:pic>
      <p:pic>
        <p:nvPicPr>
          <p:cNvPr id="10" name="Picture 9" descr="A room with bunk beds and a window&#10;&#10;Description automatically generated">
            <a:extLst>
              <a:ext uri="{FF2B5EF4-FFF2-40B4-BE49-F238E27FC236}">
                <a16:creationId xmlns:a16="http://schemas.microsoft.com/office/drawing/2014/main" id="{0DF25ADC-9AAF-0030-EE25-93E9ED0C82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52" y="3953735"/>
            <a:ext cx="3524253" cy="2343766"/>
          </a:xfrm>
          <a:prstGeom prst="rect">
            <a:avLst/>
          </a:prstGeom>
        </p:spPr>
      </p:pic>
      <p:pic>
        <p:nvPicPr>
          <p:cNvPr id="12" name="Picture 11" descr="A bathroom with a bathtub and toilet&#10;&#10;Description automatically generated">
            <a:extLst>
              <a:ext uri="{FF2B5EF4-FFF2-40B4-BE49-F238E27FC236}">
                <a16:creationId xmlns:a16="http://schemas.microsoft.com/office/drawing/2014/main" id="{54C17E23-7E50-88DA-BB7B-169AAF4D01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954" y="3917098"/>
            <a:ext cx="3524252" cy="234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14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115613" y="85181"/>
            <a:ext cx="4142836" cy="103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Safe</a:t>
            </a:r>
            <a:r>
              <a:rPr lang="en-US" sz="4800" b="1" dirty="0">
                <a:solidFill>
                  <a:srgbClr val="00B0F0"/>
                </a:solidFill>
              </a:rPr>
              <a:t>guarding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651544" y="1433498"/>
            <a:ext cx="10069008" cy="46625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FF91DF-BA24-44DE-895A-508AB4E80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7858" y="209156"/>
            <a:ext cx="981541" cy="9815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9347D9-BA90-44C3-BF56-8FC6AB48E231}"/>
              </a:ext>
            </a:extLst>
          </p:cNvPr>
          <p:cNvSpPr txBox="1"/>
          <p:nvPr/>
        </p:nvSpPr>
        <p:spPr>
          <a:xfrm>
            <a:off x="753600" y="1123070"/>
            <a:ext cx="10069008" cy="483411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1600" dirty="0">
                <a:solidFill>
                  <a:srgbClr val="00B0F0"/>
                </a:solidFill>
                <a:latin typeface="Amasis MT Pro Black" panose="020B0604020202020204" pitchFamily="18" charset="0"/>
              </a:rPr>
              <a:t>________________________________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At least one school safeguarding lead will be in attendance, most likely more and all work act in loco parentis whilst we are away with your child.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Medication will be given as necessary – please provide us any medication that they need to take on a regular basis. We will also take </a:t>
            </a:r>
            <a:r>
              <a:rPr lang="en-US" sz="2600" b="1" dirty="0" err="1">
                <a:solidFill>
                  <a:srgbClr val="00B0F0"/>
                </a:solidFill>
              </a:rPr>
              <a:t>calpol</a:t>
            </a:r>
            <a:r>
              <a:rPr lang="en-US" sz="2600" b="1" dirty="0">
                <a:solidFill>
                  <a:srgbClr val="00B0F0"/>
                </a:solidFill>
              </a:rPr>
              <a:t>, </a:t>
            </a:r>
            <a:r>
              <a:rPr lang="en-US" sz="2600" b="1" dirty="0" err="1">
                <a:solidFill>
                  <a:srgbClr val="00B0F0"/>
                </a:solidFill>
              </a:rPr>
              <a:t>piriton</a:t>
            </a:r>
            <a:r>
              <a:rPr lang="en-US" sz="2600" b="1" dirty="0">
                <a:solidFill>
                  <a:srgbClr val="00B0F0"/>
                </a:solidFill>
              </a:rPr>
              <a:t>, a spare inhaler and a spare </a:t>
            </a:r>
            <a:r>
              <a:rPr lang="en-US" sz="2600" b="1" dirty="0" err="1">
                <a:solidFill>
                  <a:srgbClr val="00B0F0"/>
                </a:solidFill>
              </a:rPr>
              <a:t>epipen</a:t>
            </a:r>
            <a:r>
              <a:rPr lang="en-US" sz="2600" b="1" dirty="0">
                <a:solidFill>
                  <a:srgbClr val="00B0F0"/>
                </a:solidFill>
              </a:rPr>
              <a:t>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Contact with you will be limited to only that which is absolutely essential. If you don’t hear anything, all is well!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Photo consent will be requested prior to the trip (unless already provided and can be withdrawn) as photos of the pupils will be posted in the school’s x account. If there is no photo consent for a pupil, there will be no photos posted.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No electronics of any kind, especially those that can take photos.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dirty="0">
                <a:solidFill>
                  <a:srgbClr val="00B0F0"/>
                </a:solidFill>
              </a:rPr>
              <a:t>No money is required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FD553B-21E5-49B0-816A-6D8EF09CA0E0}"/>
              </a:ext>
            </a:extLst>
          </p:cNvPr>
          <p:cNvSpPr txBox="1"/>
          <p:nvPr/>
        </p:nvSpPr>
        <p:spPr>
          <a:xfrm>
            <a:off x="5686048" y="603709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536471"/>
                </a:solidFill>
                <a:effectLst/>
                <a:latin typeface="TwitterChirp"/>
              </a:rPr>
              <a:t>Photos will be posted on @GlenfieldPrim on X (twitter)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660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115613" y="85181"/>
            <a:ext cx="4142836" cy="103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>
                <a:solidFill>
                  <a:srgbClr val="00B0F0"/>
                </a:solidFill>
              </a:rPr>
              <a:t>Price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651544" y="1433498"/>
            <a:ext cx="10069008" cy="46625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FF91DF-BA24-44DE-895A-508AB4E80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7858" y="209156"/>
            <a:ext cx="981541" cy="9815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9347D9-BA90-44C3-BF56-8FC6AB48E231}"/>
              </a:ext>
            </a:extLst>
          </p:cNvPr>
          <p:cNvSpPr txBox="1"/>
          <p:nvPr/>
        </p:nvSpPr>
        <p:spPr>
          <a:xfrm>
            <a:off x="763125" y="1600200"/>
            <a:ext cx="10069008" cy="480622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Approximately £247, this is based on 40 pupils going.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20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Register of Interest form will go live today and close on </a:t>
            </a:r>
            <a:r>
              <a:rPr lang="en-US" sz="2000" u="sng" dirty="0">
                <a:solidFill>
                  <a:srgbClr val="00B0F0"/>
                </a:solidFill>
                <a:latin typeface="Amasis MT Pro Black" panose="020B0604020202020204" pitchFamily="18" charset="0"/>
              </a:rPr>
              <a:t>7</a:t>
            </a:r>
            <a:r>
              <a:rPr lang="en-US" sz="2000" u="sng" baseline="30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</a:t>
            </a:r>
            <a:r>
              <a:rPr lang="en-US" sz="2000" u="sng" dirty="0">
                <a:solidFill>
                  <a:srgbClr val="00B0F0"/>
                </a:solidFill>
                <a:latin typeface="Amasis MT Pro Black" panose="020B0604020202020204" pitchFamily="18" charset="0"/>
              </a:rPr>
              <a:t> October.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Deposit will need to be paid by </a:t>
            </a:r>
            <a:r>
              <a:rPr lang="en-US" sz="2000" u="sng" dirty="0">
                <a:solidFill>
                  <a:srgbClr val="00B0F0"/>
                </a:solidFill>
                <a:latin typeface="Amasis MT Pro Black" panose="020B0604020202020204" pitchFamily="18" charset="0"/>
              </a:rPr>
              <a:t>30</a:t>
            </a:r>
            <a:r>
              <a:rPr lang="en-US" sz="2000" u="sng" baseline="30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</a:t>
            </a:r>
            <a:r>
              <a:rPr lang="en-US" sz="2000" u="sng" dirty="0">
                <a:solidFill>
                  <a:srgbClr val="00B0F0"/>
                </a:solidFill>
                <a:latin typeface="Amasis MT Pro Black" panose="020B0604020202020204" pitchFamily="18" charset="0"/>
              </a:rPr>
              <a:t> October.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This is an indication of the expected price. Final price is dependent upon final numbers attending and may vary slightly.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This price includes everything, including coach costs.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20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There will be a non-refundable deposit of £50. By paying the £50, you are committing to the trip and the full price will have to be paid, even if your child no longer attends.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20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srgbClr val="00B0F0"/>
                </a:solidFill>
                <a:latin typeface="Amasis MT Pro Black" panose="020B0604020202020204" pitchFamily="18" charset="0"/>
              </a:rPr>
              <a:t>The trip will be subsidized for pupil premium children. Please contact the school office for further details.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20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105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115613" y="85181"/>
            <a:ext cx="4142836" cy="103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Site Safety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651544" y="1433498"/>
            <a:ext cx="10069008" cy="46625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00B0F0"/>
                </a:solidFill>
              </a:rPr>
              <a:t>On arrival to the </a:t>
            </a:r>
            <a:r>
              <a:rPr lang="en-US" sz="2000" b="1" dirty="0" err="1">
                <a:solidFill>
                  <a:srgbClr val="00B0F0"/>
                </a:solidFill>
              </a:rPr>
              <a:t>centre</a:t>
            </a:r>
            <a:r>
              <a:rPr lang="en-US" sz="2000" b="1" dirty="0">
                <a:solidFill>
                  <a:srgbClr val="00B0F0"/>
                </a:solidFill>
              </a:rPr>
              <a:t>, everyone is given a site tour, which will include the fire assembly point. Children and staff both have the opportunity to ask questions.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00B0F0"/>
                </a:solidFill>
              </a:rPr>
              <a:t>Whitemoor Lakes staff are onsite 24/7.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	We </a:t>
            </a:r>
            <a:r>
              <a:rPr lang="en-US" sz="2000" b="1" dirty="0">
                <a:solidFill>
                  <a:srgbClr val="00B0F0"/>
                </a:solidFill>
              </a:rPr>
              <a:t>have a manned Reception Desk from 8am until 10pm.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	Our Night Porter covers from 10pm until 8am. 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00B0F0"/>
                </a:solidFill>
              </a:rPr>
              <a:t>Centre staff are first-aid trained.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Security is very important;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Whitemoor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 performs a full site lock up throughout the day and have a full perimeter fence</a:t>
            </a:r>
            <a:r>
              <a:rPr lang="en-US" sz="2000" b="1" dirty="0">
                <a:solidFill>
                  <a:srgbClr val="00B0F0"/>
                </a:solidFill>
              </a:rPr>
              <a:t> and gates.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00B0F0"/>
                </a:solidFill>
              </a:rPr>
              <a:t>Each Accommodation lodge has a lockable front door.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All fire </a:t>
            </a:r>
            <a:r>
              <a:rPr lang="en-US" sz="2000" b="1" dirty="0">
                <a:solidFill>
                  <a:srgbClr val="00B0F0"/>
                </a:solidFill>
              </a:rPr>
              <a:t>e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xits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 are alarmed so are aware if anyone exits.</a:t>
            </a:r>
          </a:p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b="1" dirty="0">
                <a:solidFill>
                  <a:srgbClr val="00B0F0"/>
                </a:solidFill>
              </a:rPr>
              <a:t>CCTV throughout the site.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1600" dirty="0">
              <a:solidFill>
                <a:srgbClr val="00B0F0"/>
              </a:solidFill>
              <a:latin typeface="Amasis MT Pro Black" panose="020B06040202020202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FF91DF-BA24-44DE-895A-508AB4E80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7858" y="209156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6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map of a building&#10;&#10;Description automatically generated">
            <a:extLst>
              <a:ext uri="{FF2B5EF4-FFF2-40B4-BE49-F238E27FC236}">
                <a16:creationId xmlns:a16="http://schemas.microsoft.com/office/drawing/2014/main" id="{4388CF39-207A-5470-D51D-703AE4C8A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538" y="1762175"/>
            <a:ext cx="7073462" cy="49233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ABEFEC-9C79-46F8-9F43-A3E410DD8FB8}"/>
              </a:ext>
            </a:extLst>
          </p:cNvPr>
          <p:cNvSpPr txBox="1"/>
          <p:nvPr/>
        </p:nvSpPr>
        <p:spPr>
          <a:xfrm>
            <a:off x="0" y="0"/>
            <a:ext cx="5130808" cy="10378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And finally….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09099E-29EB-4CF8-867E-BD38C309F95B}"/>
              </a:ext>
            </a:extLst>
          </p:cNvPr>
          <p:cNvSpPr txBox="1"/>
          <p:nvPr/>
        </p:nvSpPr>
        <p:spPr>
          <a:xfrm>
            <a:off x="450015" y="1099875"/>
            <a:ext cx="10205913" cy="29470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For further information, please visit our Website: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  <a:hlinkClick r:id="rId3"/>
              </a:rPr>
              <a:t>www.whitemoorlakes.org.uk/</a:t>
            </a:r>
            <a:endParaRPr lang="en-US" dirty="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dirty="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dirty="0" err="1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Youtube</a:t>
            </a:r>
            <a:r>
              <a:rPr lang="en-US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 Videos</a:t>
            </a:r>
            <a:r>
              <a:rPr lang="en-US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  <a:sym typeface="Wingdings" panose="05000000000000000000" pitchFamily="2" charset="2"/>
              </a:rPr>
              <a:t>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1800" u="sng" dirty="0">
                <a:solidFill>
                  <a:srgbClr val="0070C0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Whitemoor Lakes Residential Trips</a:t>
            </a:r>
            <a:endParaRPr lang="en-GB" sz="1800" dirty="0">
              <a:solidFill>
                <a:srgbClr val="0070C0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GB" sz="1800" dirty="0">
                <a:solidFill>
                  <a:srgbClr val="0070C0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</a:rPr>
              <a:t> </a:t>
            </a:r>
            <a:endParaRPr lang="en-GB" sz="1800" dirty="0">
              <a:solidFill>
                <a:srgbClr val="0070C0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r>
              <a:rPr lang="en-GB" sz="1800" u="sng" dirty="0">
                <a:solidFill>
                  <a:srgbClr val="0070C0"/>
                </a:solidFill>
                <a:effectLst/>
                <a:latin typeface="Amasis MT Pro Black" panose="02040A04050005020304" pitchFamily="18" charset="0"/>
                <a:ea typeface="Times New Roman" panose="02020603050405020304" pitchFamily="18" charset="0"/>
                <a:cs typeface="Aptos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Activities at Whitemoor Lakes</a:t>
            </a:r>
            <a:endParaRPr lang="en-GB" sz="1800" dirty="0">
              <a:solidFill>
                <a:srgbClr val="0070C0"/>
              </a:solidFill>
              <a:effectLst/>
              <a:latin typeface="Amasis MT Pro Black" panose="02040A04050005020304" pitchFamily="18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dirty="0">
              <a:solidFill>
                <a:srgbClr val="00B0F0"/>
              </a:solidFill>
              <a:latin typeface="Amasis MT Pro Black" panose="020B06040202020202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rgbClr val="00B0F0"/>
                </a:solidFill>
                <a:latin typeface="Amasis MT Pro Black" panose="020B0604020202020204" pitchFamily="18" charset="0"/>
                <a:ea typeface="+mj-ea"/>
                <a:cs typeface="+mj-cs"/>
              </a:rPr>
              <a:t>Site Map: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D1B471-91FF-4CB9-BD27-BBE8BBEF8C9B}"/>
              </a:ext>
            </a:extLst>
          </p:cNvPr>
          <p:cNvSpPr txBox="1"/>
          <p:nvPr/>
        </p:nvSpPr>
        <p:spPr>
          <a:xfrm>
            <a:off x="450015" y="4457700"/>
            <a:ext cx="45243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- There will be another meeting in the Spring term for those who will be attending.</a:t>
            </a:r>
          </a:p>
          <a:p>
            <a:r>
              <a:rPr lang="en-GB" dirty="0">
                <a:solidFill>
                  <a:srgbClr val="00B0F0"/>
                </a:solidFill>
              </a:rPr>
              <a:t>- Pupils will have multiple meetings in school before attending.</a:t>
            </a:r>
          </a:p>
          <a:p>
            <a:r>
              <a:rPr lang="en-GB" dirty="0">
                <a:solidFill>
                  <a:srgbClr val="00B0F0"/>
                </a:solidFill>
              </a:rPr>
              <a:t>- Kit lists will be provided in the Spring Term.</a:t>
            </a:r>
          </a:p>
        </p:txBody>
      </p:sp>
    </p:spTree>
    <p:extLst>
      <p:ext uri="{BB962C8B-B14F-4D97-AF65-F5344CB8AC3E}">
        <p14:creationId xmlns:p14="http://schemas.microsoft.com/office/powerpoint/2010/main" val="3427238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688884f-ff9d-4f1a-80af-f736a8bbf3a3">
      <Terms xmlns="http://schemas.microsoft.com/office/infopath/2007/PartnerControls"/>
    </lcf76f155ced4ddcb4097134ff3c332f>
    <TaxCatchAll xmlns="3e0fb980-4c75-4ab6-af44-df07947705e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F552066CAC4704C9323F098A5086C2D" ma:contentTypeVersion="18" ma:contentTypeDescription="Create a new document." ma:contentTypeScope="" ma:versionID="6bb925cd6c086ba044eeb0f2809d8f68">
  <xsd:schema xmlns:xsd="http://www.w3.org/2001/XMLSchema" xmlns:xs="http://www.w3.org/2001/XMLSchema" xmlns:p="http://schemas.microsoft.com/office/2006/metadata/properties" xmlns:ns2="8688884f-ff9d-4f1a-80af-f736a8bbf3a3" xmlns:ns3="3e0fb980-4c75-4ab6-af44-df07947705e6" targetNamespace="http://schemas.microsoft.com/office/2006/metadata/properties" ma:root="true" ma:fieldsID="666ea976a2ba9bf3b93031c12ec5fe31" ns2:_="" ns3:_="">
    <xsd:import namespace="8688884f-ff9d-4f1a-80af-f736a8bbf3a3"/>
    <xsd:import namespace="3e0fb980-4c75-4ab6-af44-df07947705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88884f-ff9d-4f1a-80af-f736a8bbf3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8a1783-917c-4629-9837-be4ed240313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0fb980-4c75-4ab6-af44-df07947705e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7cd8309-1240-4d77-bf23-d531afcdee35}" ma:internalName="TaxCatchAll" ma:showField="CatchAllData" ma:web="3e0fb980-4c75-4ab6-af44-df07947705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10558BB-2F11-4280-B055-F71A6E79477F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8688884f-ff9d-4f1a-80af-f736a8bbf3a3"/>
    <ds:schemaRef ds:uri="http://schemas.openxmlformats.org/package/2006/metadata/core-properties"/>
    <ds:schemaRef ds:uri="3e0fb980-4c75-4ab6-af44-df07947705e6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CEE2130-EE97-41D1-8CF8-EDE8387598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88884f-ff9d-4f1a-80af-f736a8bbf3a3"/>
    <ds:schemaRef ds:uri="3e0fb980-4c75-4ab6-af44-df07947705e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4DA96A-8EC2-4385-8429-C7C04052160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1160</Words>
  <Application>Microsoft Office PowerPoint</Application>
  <PresentationFormat>Widescreen</PresentationFormat>
  <Paragraphs>131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Amasis MT Pro Black</vt:lpstr>
      <vt:lpstr>Arial</vt:lpstr>
      <vt:lpstr>Calibri</vt:lpstr>
      <vt:lpstr>Calibri Light</vt:lpstr>
      <vt:lpstr>TwitterChirp</vt:lpstr>
      <vt:lpstr>Wingdings</vt:lpstr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Guest Services (Whitemoor Lakes)</dc:creator>
  <cp:lastModifiedBy>Nathan Squires</cp:lastModifiedBy>
  <cp:revision>5</cp:revision>
  <dcterms:created xsi:type="dcterms:W3CDTF">2022-01-11T13:50:55Z</dcterms:created>
  <dcterms:modified xsi:type="dcterms:W3CDTF">2026-09-23T15:30:52Z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0x0101007F552066CAC4704C9323F098A5086C2D</vt:lpwstr>
  </property>
  <property fmtid="{D5CDD505-2E9C-101B-9397-08002B2CF9AE}" pid="3" name="MediaServiceImageTags">
    <vt:lpwstr/>
  </property>
</Properties>
</file>