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60" r:id="rId5"/>
    <p:sldId id="274" r:id="rId6"/>
    <p:sldId id="283" r:id="rId7"/>
    <p:sldId id="284" r:id="rId8"/>
    <p:sldId id="275" r:id="rId9"/>
    <p:sldId id="271" r:id="rId10"/>
    <p:sldId id="276" r:id="rId11"/>
    <p:sldId id="285" r:id="rId12"/>
    <p:sldId id="277" r:id="rId13"/>
    <p:sldId id="279"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EB8"/>
    <a:srgbClr val="F7931E"/>
    <a:srgbClr val="FF99CC"/>
    <a:srgbClr val="FF99FF"/>
    <a:srgbClr val="3BABFF"/>
    <a:srgbClr val="25A7FF"/>
    <a:srgbClr val="004D82"/>
    <a:srgbClr val="F3BE7D"/>
    <a:srgbClr val="F5CB99"/>
    <a:srgbClr val="FEF8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4" autoAdjust="0"/>
    <p:restoredTop sz="87200" autoAdjust="0"/>
  </p:normalViewPr>
  <p:slideViewPr>
    <p:cSldViewPr snapToGrid="0" showGuides="1">
      <p:cViewPr varScale="1">
        <p:scale>
          <a:sx n="70" d="100"/>
          <a:sy n="70" d="100"/>
        </p:scale>
        <p:origin x="1181" y="72"/>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Johnson" userId="eecbd8cc-0320-4e72-b5b2-26ca9b1e2928" providerId="ADAL" clId="{253CD345-3DD9-49A2-A2C9-7DA3E1223A3E}"/>
    <pc:docChg chg="undo custSel addSld delSld modSld sldOrd">
      <pc:chgData name="Miss Johnson" userId="eecbd8cc-0320-4e72-b5b2-26ca9b1e2928" providerId="ADAL" clId="{253CD345-3DD9-49A2-A2C9-7DA3E1223A3E}" dt="2025-09-10T11:09:38.010" v="764" actId="47"/>
      <pc:docMkLst>
        <pc:docMk/>
      </pc:docMkLst>
      <pc:sldChg chg="modSp mod">
        <pc:chgData name="Miss Johnson" userId="eecbd8cc-0320-4e72-b5b2-26ca9b1e2928" providerId="ADAL" clId="{253CD345-3DD9-49A2-A2C9-7DA3E1223A3E}" dt="2025-09-07T14:30:59.837" v="593" actId="1076"/>
        <pc:sldMkLst>
          <pc:docMk/>
          <pc:sldMk cId="3330978698" sldId="260"/>
        </pc:sldMkLst>
        <pc:spChg chg="mod">
          <ac:chgData name="Miss Johnson" userId="eecbd8cc-0320-4e72-b5b2-26ca9b1e2928" providerId="ADAL" clId="{253CD345-3DD9-49A2-A2C9-7DA3E1223A3E}" dt="2025-09-07T14:30:55.699" v="592" actId="14100"/>
          <ac:spMkLst>
            <pc:docMk/>
            <pc:sldMk cId="3330978698" sldId="260"/>
            <ac:spMk id="2" creationId="{8A7A083D-C72B-4F11-A72A-4513C8B655B8}"/>
          </ac:spMkLst>
        </pc:spChg>
        <pc:spChg chg="mod">
          <ac:chgData name="Miss Johnson" userId="eecbd8cc-0320-4e72-b5b2-26ca9b1e2928" providerId="ADAL" clId="{253CD345-3DD9-49A2-A2C9-7DA3E1223A3E}" dt="2025-09-07T14:30:59.837" v="593" actId="1076"/>
          <ac:spMkLst>
            <pc:docMk/>
            <pc:sldMk cId="3330978698" sldId="260"/>
            <ac:spMk id="4" creationId="{B352FE55-8CE3-48B6-856C-86A84D793BFD}"/>
          </ac:spMkLst>
        </pc:spChg>
      </pc:sldChg>
      <pc:sldChg chg="addSp delSp modSp mod ord">
        <pc:chgData name="Miss Johnson" userId="eecbd8cc-0320-4e72-b5b2-26ca9b1e2928" providerId="ADAL" clId="{253CD345-3DD9-49A2-A2C9-7DA3E1223A3E}" dt="2025-09-07T14:35:26.449" v="600" actId="14100"/>
        <pc:sldMkLst>
          <pc:docMk/>
          <pc:sldMk cId="1907525382" sldId="271"/>
        </pc:sldMkLst>
        <pc:spChg chg="mod">
          <ac:chgData name="Miss Johnson" userId="eecbd8cc-0320-4e72-b5b2-26ca9b1e2928" providerId="ADAL" clId="{253CD345-3DD9-49A2-A2C9-7DA3E1223A3E}" dt="2025-09-07T14:34:50.100" v="594" actId="20577"/>
          <ac:spMkLst>
            <pc:docMk/>
            <pc:sldMk cId="1907525382" sldId="271"/>
            <ac:spMk id="3" creationId="{42ABA2DB-2327-4467-A100-66B1FCFF917F}"/>
          </ac:spMkLst>
        </pc:spChg>
        <pc:picChg chg="del">
          <ac:chgData name="Miss Johnson" userId="eecbd8cc-0320-4e72-b5b2-26ca9b1e2928" providerId="ADAL" clId="{253CD345-3DD9-49A2-A2C9-7DA3E1223A3E}" dt="2025-09-07T14:35:02.471" v="598" actId="478"/>
          <ac:picMkLst>
            <pc:docMk/>
            <pc:sldMk cId="1907525382" sldId="271"/>
            <ac:picMk id="8" creationId="{972D0872-0A69-4CC3-93D7-B043F1758303}"/>
          </ac:picMkLst>
        </pc:picChg>
        <pc:picChg chg="add mod">
          <ac:chgData name="Miss Johnson" userId="eecbd8cc-0320-4e72-b5b2-26ca9b1e2928" providerId="ADAL" clId="{253CD345-3DD9-49A2-A2C9-7DA3E1223A3E}" dt="2025-09-07T14:35:26.449" v="600" actId="14100"/>
          <ac:picMkLst>
            <pc:docMk/>
            <pc:sldMk cId="1907525382" sldId="271"/>
            <ac:picMk id="9" creationId="{26A40C24-B2D6-45C5-9898-10F5AE2C7643}"/>
          </ac:picMkLst>
        </pc:picChg>
      </pc:sldChg>
      <pc:sldChg chg="ord">
        <pc:chgData name="Miss Johnson" userId="eecbd8cc-0320-4e72-b5b2-26ca9b1e2928" providerId="ADAL" clId="{253CD345-3DD9-49A2-A2C9-7DA3E1223A3E}" dt="2025-09-07T14:24:26.709" v="319"/>
        <pc:sldMkLst>
          <pc:docMk/>
          <pc:sldMk cId="883969274" sldId="274"/>
        </pc:sldMkLst>
      </pc:sldChg>
      <pc:sldChg chg="addSp modSp mod modNotesTx">
        <pc:chgData name="Miss Johnson" userId="eecbd8cc-0320-4e72-b5b2-26ca9b1e2928" providerId="ADAL" clId="{253CD345-3DD9-49A2-A2C9-7DA3E1223A3E}" dt="2025-09-09T11:02:43.392" v="763" actId="20577"/>
        <pc:sldMkLst>
          <pc:docMk/>
          <pc:sldMk cId="1211545699" sldId="276"/>
        </pc:sldMkLst>
        <pc:spChg chg="mod">
          <ac:chgData name="Miss Johnson" userId="eecbd8cc-0320-4e72-b5b2-26ca9b1e2928" providerId="ADAL" clId="{253CD345-3DD9-49A2-A2C9-7DA3E1223A3E}" dt="2025-09-07T14:29:33.433" v="580" actId="20577"/>
          <ac:spMkLst>
            <pc:docMk/>
            <pc:sldMk cId="1211545699" sldId="276"/>
            <ac:spMk id="4" creationId="{B27F41BC-1EA3-42B6-95DF-79E2E9E81A39}"/>
          </ac:spMkLst>
        </pc:spChg>
        <pc:spChg chg="add mod">
          <ac:chgData name="Miss Johnson" userId="eecbd8cc-0320-4e72-b5b2-26ca9b1e2928" providerId="ADAL" clId="{253CD345-3DD9-49A2-A2C9-7DA3E1223A3E}" dt="2025-09-07T14:28:00.928" v="511" actId="13822"/>
          <ac:spMkLst>
            <pc:docMk/>
            <pc:sldMk cId="1211545699" sldId="276"/>
            <ac:spMk id="7" creationId="{11A73CB1-874A-44CD-9FC8-4D6C41281C02}"/>
          </ac:spMkLst>
        </pc:spChg>
        <pc:spChg chg="add mod">
          <ac:chgData name="Miss Johnson" userId="eecbd8cc-0320-4e72-b5b2-26ca9b1e2928" providerId="ADAL" clId="{253CD345-3DD9-49A2-A2C9-7DA3E1223A3E}" dt="2025-09-07T14:28:07.804" v="515" actId="1076"/>
          <ac:spMkLst>
            <pc:docMk/>
            <pc:sldMk cId="1211545699" sldId="276"/>
            <ac:spMk id="8" creationId="{FE12CEBE-860C-49BF-99B7-4F545EE7C529}"/>
          </ac:spMkLst>
        </pc:spChg>
        <pc:spChg chg="add mod">
          <ac:chgData name="Miss Johnson" userId="eecbd8cc-0320-4e72-b5b2-26ca9b1e2928" providerId="ADAL" clId="{253CD345-3DD9-49A2-A2C9-7DA3E1223A3E}" dt="2025-09-07T14:28:09.832" v="516" actId="1076"/>
          <ac:spMkLst>
            <pc:docMk/>
            <pc:sldMk cId="1211545699" sldId="276"/>
            <ac:spMk id="9" creationId="{845F1226-4368-482D-9828-7710D564A99C}"/>
          </ac:spMkLst>
        </pc:spChg>
        <pc:spChg chg="add mod">
          <ac:chgData name="Miss Johnson" userId="eecbd8cc-0320-4e72-b5b2-26ca9b1e2928" providerId="ADAL" clId="{253CD345-3DD9-49A2-A2C9-7DA3E1223A3E}" dt="2025-09-07T14:28:13.358" v="517" actId="1076"/>
          <ac:spMkLst>
            <pc:docMk/>
            <pc:sldMk cId="1211545699" sldId="276"/>
            <ac:spMk id="10" creationId="{C840C4D5-CDAE-4CB7-B0E4-98DABBED6EB2}"/>
          </ac:spMkLst>
        </pc:spChg>
        <pc:spChg chg="add mod">
          <ac:chgData name="Miss Johnson" userId="eecbd8cc-0320-4e72-b5b2-26ca9b1e2928" providerId="ADAL" clId="{253CD345-3DD9-49A2-A2C9-7DA3E1223A3E}" dt="2025-09-07T14:28:28.231" v="521" actId="1076"/>
          <ac:spMkLst>
            <pc:docMk/>
            <pc:sldMk cId="1211545699" sldId="276"/>
            <ac:spMk id="12" creationId="{FF5CF7BD-4CDD-4E2D-86DE-66738183D7F2}"/>
          </ac:spMkLst>
        </pc:spChg>
        <pc:spChg chg="add mod">
          <ac:chgData name="Miss Johnson" userId="eecbd8cc-0320-4e72-b5b2-26ca9b1e2928" providerId="ADAL" clId="{253CD345-3DD9-49A2-A2C9-7DA3E1223A3E}" dt="2025-09-07T14:28:28.231" v="521" actId="1076"/>
          <ac:spMkLst>
            <pc:docMk/>
            <pc:sldMk cId="1211545699" sldId="276"/>
            <ac:spMk id="13" creationId="{B49DE177-B216-4BF5-90F4-9DCE00A49E65}"/>
          </ac:spMkLst>
        </pc:spChg>
        <pc:spChg chg="add mod">
          <ac:chgData name="Miss Johnson" userId="eecbd8cc-0320-4e72-b5b2-26ca9b1e2928" providerId="ADAL" clId="{253CD345-3DD9-49A2-A2C9-7DA3E1223A3E}" dt="2025-09-07T14:28:28.231" v="521" actId="1076"/>
          <ac:spMkLst>
            <pc:docMk/>
            <pc:sldMk cId="1211545699" sldId="276"/>
            <ac:spMk id="14" creationId="{7F8BF08B-E436-4BC6-BC16-2A686DFD7827}"/>
          </ac:spMkLst>
        </pc:spChg>
        <pc:spChg chg="add mod">
          <ac:chgData name="Miss Johnson" userId="eecbd8cc-0320-4e72-b5b2-26ca9b1e2928" providerId="ADAL" clId="{253CD345-3DD9-49A2-A2C9-7DA3E1223A3E}" dt="2025-09-07T14:28:28.231" v="521" actId="1076"/>
          <ac:spMkLst>
            <pc:docMk/>
            <pc:sldMk cId="1211545699" sldId="276"/>
            <ac:spMk id="15" creationId="{76DB3B99-040D-4D82-899E-57DA7BCDFC4F}"/>
          </ac:spMkLst>
        </pc:spChg>
        <pc:spChg chg="add mod">
          <ac:chgData name="Miss Johnson" userId="eecbd8cc-0320-4e72-b5b2-26ca9b1e2928" providerId="ADAL" clId="{253CD345-3DD9-49A2-A2C9-7DA3E1223A3E}" dt="2025-09-07T14:28:33.013" v="523" actId="1076"/>
          <ac:spMkLst>
            <pc:docMk/>
            <pc:sldMk cId="1211545699" sldId="276"/>
            <ac:spMk id="16" creationId="{22DD824E-59BF-4409-84B1-CE3F66FECABA}"/>
          </ac:spMkLst>
        </pc:spChg>
        <pc:spChg chg="add mod">
          <ac:chgData name="Miss Johnson" userId="eecbd8cc-0320-4e72-b5b2-26ca9b1e2928" providerId="ADAL" clId="{253CD345-3DD9-49A2-A2C9-7DA3E1223A3E}" dt="2025-09-07T14:29:11.823" v="561" actId="1076"/>
          <ac:spMkLst>
            <pc:docMk/>
            <pc:sldMk cId="1211545699" sldId="276"/>
            <ac:spMk id="19" creationId="{1CEE517A-B523-4E44-996F-4D39800CCCB7}"/>
          </ac:spMkLst>
        </pc:spChg>
        <pc:spChg chg="add mod">
          <ac:chgData name="Miss Johnson" userId="eecbd8cc-0320-4e72-b5b2-26ca9b1e2928" providerId="ADAL" clId="{253CD345-3DD9-49A2-A2C9-7DA3E1223A3E}" dt="2025-09-07T14:29:11.823" v="561" actId="1076"/>
          <ac:spMkLst>
            <pc:docMk/>
            <pc:sldMk cId="1211545699" sldId="276"/>
            <ac:spMk id="20" creationId="{3D4F8D1C-D169-44E8-9D67-74EAFF8AE713}"/>
          </ac:spMkLst>
        </pc:spChg>
        <pc:spChg chg="add mod">
          <ac:chgData name="Miss Johnson" userId="eecbd8cc-0320-4e72-b5b2-26ca9b1e2928" providerId="ADAL" clId="{253CD345-3DD9-49A2-A2C9-7DA3E1223A3E}" dt="2025-09-07T14:29:11.823" v="561" actId="1076"/>
          <ac:spMkLst>
            <pc:docMk/>
            <pc:sldMk cId="1211545699" sldId="276"/>
            <ac:spMk id="21" creationId="{98E30D17-A8E3-4164-848D-EAC6543B9FF8}"/>
          </ac:spMkLst>
        </pc:spChg>
        <pc:spChg chg="add mod">
          <ac:chgData name="Miss Johnson" userId="eecbd8cc-0320-4e72-b5b2-26ca9b1e2928" providerId="ADAL" clId="{253CD345-3DD9-49A2-A2C9-7DA3E1223A3E}" dt="2025-09-07T14:29:11.823" v="561" actId="1076"/>
          <ac:spMkLst>
            <pc:docMk/>
            <pc:sldMk cId="1211545699" sldId="276"/>
            <ac:spMk id="22" creationId="{FC3E7268-D8DA-4B89-BF64-822235900CB4}"/>
          </ac:spMkLst>
        </pc:spChg>
        <pc:spChg chg="add mod">
          <ac:chgData name="Miss Johnson" userId="eecbd8cc-0320-4e72-b5b2-26ca9b1e2928" providerId="ADAL" clId="{253CD345-3DD9-49A2-A2C9-7DA3E1223A3E}" dt="2025-09-07T14:29:22.108" v="562" actId="1076"/>
          <ac:spMkLst>
            <pc:docMk/>
            <pc:sldMk cId="1211545699" sldId="276"/>
            <ac:spMk id="23" creationId="{5A55B524-419C-44CD-B809-4943CE4FFEE1}"/>
          </ac:spMkLst>
        </pc:spChg>
        <pc:spChg chg="add mod">
          <ac:chgData name="Miss Johnson" userId="eecbd8cc-0320-4e72-b5b2-26ca9b1e2928" providerId="ADAL" clId="{253CD345-3DD9-49A2-A2C9-7DA3E1223A3E}" dt="2025-09-07T14:29:22.108" v="562" actId="1076"/>
          <ac:spMkLst>
            <pc:docMk/>
            <pc:sldMk cId="1211545699" sldId="276"/>
            <ac:spMk id="24" creationId="{529C154B-955A-43C3-AA9C-1ED4904D4FAC}"/>
          </ac:spMkLst>
        </pc:spChg>
        <pc:spChg chg="add mod">
          <ac:chgData name="Miss Johnson" userId="eecbd8cc-0320-4e72-b5b2-26ca9b1e2928" providerId="ADAL" clId="{253CD345-3DD9-49A2-A2C9-7DA3E1223A3E}" dt="2025-09-07T14:29:22.108" v="562" actId="1076"/>
          <ac:spMkLst>
            <pc:docMk/>
            <pc:sldMk cId="1211545699" sldId="276"/>
            <ac:spMk id="25" creationId="{7A130865-5B83-4A18-AF02-76AF99E3F174}"/>
          </ac:spMkLst>
        </pc:spChg>
        <pc:spChg chg="add mod">
          <ac:chgData name="Miss Johnson" userId="eecbd8cc-0320-4e72-b5b2-26ca9b1e2928" providerId="ADAL" clId="{253CD345-3DD9-49A2-A2C9-7DA3E1223A3E}" dt="2025-09-07T14:29:22.108" v="562" actId="1076"/>
          <ac:spMkLst>
            <pc:docMk/>
            <pc:sldMk cId="1211545699" sldId="276"/>
            <ac:spMk id="26" creationId="{FE456E00-F9A6-4942-BEDF-A31B7B287BE4}"/>
          </ac:spMkLst>
        </pc:spChg>
        <pc:spChg chg="add mod">
          <ac:chgData name="Miss Johnson" userId="eecbd8cc-0320-4e72-b5b2-26ca9b1e2928" providerId="ADAL" clId="{253CD345-3DD9-49A2-A2C9-7DA3E1223A3E}" dt="2025-09-07T14:29:22.108" v="562" actId="1076"/>
          <ac:spMkLst>
            <pc:docMk/>
            <pc:sldMk cId="1211545699" sldId="276"/>
            <ac:spMk id="27" creationId="{94C24E50-238F-43E2-8CC5-F25C806124FB}"/>
          </ac:spMkLst>
        </pc:spChg>
        <pc:cxnChg chg="add mod">
          <ac:chgData name="Miss Johnson" userId="eecbd8cc-0320-4e72-b5b2-26ca9b1e2928" providerId="ADAL" clId="{253CD345-3DD9-49A2-A2C9-7DA3E1223A3E}" dt="2025-09-07T14:27:52.595" v="509" actId="13822"/>
          <ac:cxnSpMkLst>
            <pc:docMk/>
            <pc:sldMk cId="1211545699" sldId="276"/>
            <ac:cxnSpMk id="3" creationId="{83479F90-E21B-4537-84B6-DBAB4C0A52B5}"/>
          </ac:cxnSpMkLst>
        </pc:cxnChg>
        <pc:cxnChg chg="add mod">
          <ac:chgData name="Miss Johnson" userId="eecbd8cc-0320-4e72-b5b2-26ca9b1e2928" providerId="ADAL" clId="{253CD345-3DD9-49A2-A2C9-7DA3E1223A3E}" dt="2025-09-07T14:28:17.995" v="519" actId="1076"/>
          <ac:cxnSpMkLst>
            <pc:docMk/>
            <pc:sldMk cId="1211545699" sldId="276"/>
            <ac:cxnSpMk id="11" creationId="{7E824A0E-50BF-49B7-9BD7-E3DB57BF0016}"/>
          </ac:cxnSpMkLst>
        </pc:cxnChg>
        <pc:cxnChg chg="add mod">
          <ac:chgData name="Miss Johnson" userId="eecbd8cc-0320-4e72-b5b2-26ca9b1e2928" providerId="ADAL" clId="{253CD345-3DD9-49A2-A2C9-7DA3E1223A3E}" dt="2025-09-07T14:28:57.914" v="559" actId="1076"/>
          <ac:cxnSpMkLst>
            <pc:docMk/>
            <pc:sldMk cId="1211545699" sldId="276"/>
            <ac:cxnSpMk id="17" creationId="{223EAA6F-2640-4042-AF1F-B932D0A6DC3B}"/>
          </ac:cxnSpMkLst>
        </pc:cxnChg>
        <pc:cxnChg chg="add mod">
          <ac:chgData name="Miss Johnson" userId="eecbd8cc-0320-4e72-b5b2-26ca9b1e2928" providerId="ADAL" clId="{253CD345-3DD9-49A2-A2C9-7DA3E1223A3E}" dt="2025-09-07T14:28:54.692" v="558" actId="1076"/>
          <ac:cxnSpMkLst>
            <pc:docMk/>
            <pc:sldMk cId="1211545699" sldId="276"/>
            <ac:cxnSpMk id="18" creationId="{61F31CEB-482E-4723-9C1B-506B2313A859}"/>
          </ac:cxnSpMkLst>
        </pc:cxnChg>
      </pc:sldChg>
      <pc:sldChg chg="modSp mod">
        <pc:chgData name="Miss Johnson" userId="eecbd8cc-0320-4e72-b5b2-26ca9b1e2928" providerId="ADAL" clId="{253CD345-3DD9-49A2-A2C9-7DA3E1223A3E}" dt="2025-09-07T14:24:02.149" v="307" actId="20577"/>
        <pc:sldMkLst>
          <pc:docMk/>
          <pc:sldMk cId="582034626" sldId="277"/>
        </pc:sldMkLst>
        <pc:spChg chg="mod">
          <ac:chgData name="Miss Johnson" userId="eecbd8cc-0320-4e72-b5b2-26ca9b1e2928" providerId="ADAL" clId="{253CD345-3DD9-49A2-A2C9-7DA3E1223A3E}" dt="2025-09-07T14:24:02.149" v="307" actId="20577"/>
          <ac:spMkLst>
            <pc:docMk/>
            <pc:sldMk cId="582034626" sldId="277"/>
            <ac:spMk id="4" creationId="{412AB6AF-8FDE-4063-804C-E9ED70F9D45F}"/>
          </ac:spMkLst>
        </pc:spChg>
      </pc:sldChg>
      <pc:sldChg chg="delSp del mod">
        <pc:chgData name="Miss Johnson" userId="eecbd8cc-0320-4e72-b5b2-26ca9b1e2928" providerId="ADAL" clId="{253CD345-3DD9-49A2-A2C9-7DA3E1223A3E}" dt="2025-09-10T11:09:38.010" v="764" actId="47"/>
        <pc:sldMkLst>
          <pc:docMk/>
          <pc:sldMk cId="744089910" sldId="281"/>
        </pc:sldMkLst>
        <pc:picChg chg="del">
          <ac:chgData name="Miss Johnson" userId="eecbd8cc-0320-4e72-b5b2-26ca9b1e2928" providerId="ADAL" clId="{253CD345-3DD9-49A2-A2C9-7DA3E1223A3E}" dt="2025-09-07T14:25:15.172" v="388" actId="478"/>
          <ac:picMkLst>
            <pc:docMk/>
            <pc:sldMk cId="744089910" sldId="281"/>
            <ac:picMk id="2" creationId="{482079F8-E514-4090-80EE-54D93CA39FE6}"/>
          </ac:picMkLst>
        </pc:picChg>
      </pc:sldChg>
      <pc:sldChg chg="delSp del mod">
        <pc:chgData name="Miss Johnson" userId="eecbd8cc-0320-4e72-b5b2-26ca9b1e2928" providerId="ADAL" clId="{253CD345-3DD9-49A2-A2C9-7DA3E1223A3E}" dt="2025-09-07T14:20:22.905" v="34" actId="47"/>
        <pc:sldMkLst>
          <pc:docMk/>
          <pc:sldMk cId="2655657502" sldId="282"/>
        </pc:sldMkLst>
        <pc:picChg chg="del">
          <ac:chgData name="Miss Johnson" userId="eecbd8cc-0320-4e72-b5b2-26ca9b1e2928" providerId="ADAL" clId="{253CD345-3DD9-49A2-A2C9-7DA3E1223A3E}" dt="2025-09-07T14:17:10.285" v="33" actId="478"/>
          <ac:picMkLst>
            <pc:docMk/>
            <pc:sldMk cId="2655657502" sldId="282"/>
            <ac:picMk id="3" creationId="{13958C48-9281-41A0-B704-D587B50ECA31}"/>
          </ac:picMkLst>
        </pc:picChg>
      </pc:sldChg>
      <pc:sldChg chg="modSp mod ord">
        <pc:chgData name="Miss Johnson" userId="eecbd8cc-0320-4e72-b5b2-26ca9b1e2928" providerId="ADAL" clId="{253CD345-3DD9-49A2-A2C9-7DA3E1223A3E}" dt="2025-09-07T14:24:28.200" v="321"/>
        <pc:sldMkLst>
          <pc:docMk/>
          <pc:sldMk cId="3444841325" sldId="283"/>
        </pc:sldMkLst>
        <pc:spChg chg="mod">
          <ac:chgData name="Miss Johnson" userId="eecbd8cc-0320-4e72-b5b2-26ca9b1e2928" providerId="ADAL" clId="{253CD345-3DD9-49A2-A2C9-7DA3E1223A3E}" dt="2025-09-07T14:22:49.583" v="104" actId="20577"/>
          <ac:spMkLst>
            <pc:docMk/>
            <pc:sldMk cId="3444841325" sldId="283"/>
            <ac:spMk id="7" creationId="{99C8077A-E9D1-4D97-8809-45ECBF57E4C5}"/>
          </ac:spMkLst>
        </pc:spChg>
      </pc:sldChg>
      <pc:sldChg chg="addSp delSp modSp mod ord">
        <pc:chgData name="Miss Johnson" userId="eecbd8cc-0320-4e72-b5b2-26ca9b1e2928" providerId="ADAL" clId="{253CD345-3DD9-49A2-A2C9-7DA3E1223A3E}" dt="2025-09-07T14:30:34.667" v="586" actId="14100"/>
        <pc:sldMkLst>
          <pc:docMk/>
          <pc:sldMk cId="2006626512" sldId="284"/>
        </pc:sldMkLst>
        <pc:spChg chg="mod">
          <ac:chgData name="Miss Johnson" userId="eecbd8cc-0320-4e72-b5b2-26ca9b1e2928" providerId="ADAL" clId="{253CD345-3DD9-49A2-A2C9-7DA3E1223A3E}" dt="2025-09-07T14:21:20.909" v="85" actId="20577"/>
          <ac:spMkLst>
            <pc:docMk/>
            <pc:sldMk cId="2006626512" sldId="284"/>
            <ac:spMk id="7" creationId="{99C8077A-E9D1-4D97-8809-45ECBF57E4C5}"/>
          </ac:spMkLst>
        </pc:spChg>
        <pc:picChg chg="del">
          <ac:chgData name="Miss Johnson" userId="eecbd8cc-0320-4e72-b5b2-26ca9b1e2928" providerId="ADAL" clId="{253CD345-3DD9-49A2-A2C9-7DA3E1223A3E}" dt="2025-09-07T14:20:43.075" v="35" actId="478"/>
          <ac:picMkLst>
            <pc:docMk/>
            <pc:sldMk cId="2006626512" sldId="284"/>
            <ac:picMk id="2" creationId="{D2B720AD-98B7-F9C8-569D-3B47B660C807}"/>
          </ac:picMkLst>
        </pc:picChg>
        <pc:picChg chg="mod">
          <ac:chgData name="Miss Johnson" userId="eecbd8cc-0320-4e72-b5b2-26ca9b1e2928" providerId="ADAL" clId="{253CD345-3DD9-49A2-A2C9-7DA3E1223A3E}" dt="2025-09-07T14:22:32.457" v="88" actId="1076"/>
          <ac:picMkLst>
            <pc:docMk/>
            <pc:sldMk cId="2006626512" sldId="284"/>
            <ac:picMk id="5" creationId="{1490DEF7-76B6-4B31-89B8-F4A2E506CDB3}"/>
          </ac:picMkLst>
        </pc:picChg>
        <pc:picChg chg="add del mod">
          <ac:chgData name="Miss Johnson" userId="eecbd8cc-0320-4e72-b5b2-26ca9b1e2928" providerId="ADAL" clId="{253CD345-3DD9-49A2-A2C9-7DA3E1223A3E}" dt="2025-09-07T14:29:58.072" v="581" actId="478"/>
          <ac:picMkLst>
            <pc:docMk/>
            <pc:sldMk cId="2006626512" sldId="284"/>
            <ac:picMk id="1026" creationId="{2659B094-F12C-47F4-9A03-FB46E26B40BB}"/>
          </ac:picMkLst>
        </pc:picChg>
        <pc:picChg chg="add mod">
          <ac:chgData name="Miss Johnson" userId="eecbd8cc-0320-4e72-b5b2-26ca9b1e2928" providerId="ADAL" clId="{253CD345-3DD9-49A2-A2C9-7DA3E1223A3E}" dt="2025-09-07T14:30:34.667" v="586" actId="14100"/>
          <ac:picMkLst>
            <pc:docMk/>
            <pc:sldMk cId="2006626512" sldId="284"/>
            <ac:picMk id="1028" creationId="{F7D90BA7-3B28-4E1B-B6F7-3778A8F68FB6}"/>
          </ac:picMkLst>
        </pc:picChg>
      </pc:sldChg>
      <pc:sldChg chg="modSp add mod">
        <pc:chgData name="Miss Johnson" userId="eecbd8cc-0320-4e72-b5b2-26ca9b1e2928" providerId="ADAL" clId="{253CD345-3DD9-49A2-A2C9-7DA3E1223A3E}" dt="2025-09-07T14:26:41.854" v="487" actId="20577"/>
        <pc:sldMkLst>
          <pc:docMk/>
          <pc:sldMk cId="189324387" sldId="285"/>
        </pc:sldMkLst>
        <pc:spChg chg="mod">
          <ac:chgData name="Miss Johnson" userId="eecbd8cc-0320-4e72-b5b2-26ca9b1e2928" providerId="ADAL" clId="{253CD345-3DD9-49A2-A2C9-7DA3E1223A3E}" dt="2025-09-07T14:26:41.854" v="487" actId="20577"/>
          <ac:spMkLst>
            <pc:docMk/>
            <pc:sldMk cId="189324387" sldId="285"/>
            <ac:spMk id="4" creationId="{B27F41BC-1EA3-42B6-95DF-79E2E9E81A39}"/>
          </ac:spMkLst>
        </pc:spChg>
      </pc:sldChg>
      <pc:sldChg chg="new del">
        <pc:chgData name="Miss Johnson" userId="eecbd8cc-0320-4e72-b5b2-26ca9b1e2928" providerId="ADAL" clId="{253CD345-3DD9-49A2-A2C9-7DA3E1223A3E}" dt="2025-09-07T14:26:28.416" v="479" actId="680"/>
        <pc:sldMkLst>
          <pc:docMk/>
          <pc:sldMk cId="999317558" sldId="2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938294F2-5393-439B-9ED1-214DEB79898E}" type="datetimeFigureOut">
              <a:rPr lang="en-GB" smtClean="0"/>
              <a:t>09/09/2025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7BCCD8C-F9D2-4E3B-8867-27F2178E9B00}" type="slidenum">
              <a:rPr lang="en-GB" smtClean="0"/>
              <a:t>‹#›</a:t>
            </a:fld>
            <a:endParaRPr lang="en-GB"/>
          </a:p>
        </p:txBody>
      </p:sp>
    </p:spTree>
    <p:extLst>
      <p:ext uri="{BB962C8B-B14F-4D97-AF65-F5344CB8AC3E}">
        <p14:creationId xmlns:p14="http://schemas.microsoft.com/office/powerpoint/2010/main" val="64524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follow power maths, it has a strict structure and the children respond well to this. Talk through the things on the slide </a:t>
            </a:r>
          </a:p>
        </p:txBody>
      </p:sp>
      <p:sp>
        <p:nvSpPr>
          <p:cNvPr id="4" name="Slide Number Placeholder 3"/>
          <p:cNvSpPr>
            <a:spLocks noGrp="1"/>
          </p:cNvSpPr>
          <p:nvPr>
            <p:ph type="sldNum" sz="quarter" idx="5"/>
          </p:nvPr>
        </p:nvSpPr>
        <p:spPr/>
        <p:txBody>
          <a:bodyPr/>
          <a:lstStyle/>
          <a:p>
            <a:fld id="{07BCCD8C-F9D2-4E3B-8867-27F2178E9B00}" type="slidenum">
              <a:rPr lang="en-GB" smtClean="0"/>
              <a:t>7</a:t>
            </a:fld>
            <a:endParaRPr lang="en-GB"/>
          </a:p>
        </p:txBody>
      </p:sp>
    </p:spTree>
    <p:extLst>
      <p:ext uri="{BB962C8B-B14F-4D97-AF65-F5344CB8AC3E}">
        <p14:creationId xmlns:p14="http://schemas.microsoft.com/office/powerpoint/2010/main" val="368393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B222CFB0-05D3-4156-8198-49910B2D0E51}"/>
              </a:ext>
            </a:extLst>
          </p:cNvPr>
          <p:cNvSpPr>
            <a:spLocks noGrp="1"/>
          </p:cNvSpPr>
          <p:nvPr>
            <p:ph type="pic" sz="quarter" idx="10"/>
          </p:nvPr>
        </p:nvSpPr>
        <p:spPr>
          <a:xfrm>
            <a:off x="0" y="0"/>
            <a:ext cx="12192000" cy="6858000"/>
          </a:xfrm>
          <a:prstGeom prst="rect">
            <a:avLst/>
          </a:prstGeom>
        </p:spPr>
        <p:txBody>
          <a:bodyPr/>
          <a:lstStyle/>
          <a:p>
            <a:endParaRPr lang="en-IN"/>
          </a:p>
        </p:txBody>
      </p:sp>
    </p:spTree>
    <p:extLst>
      <p:ext uri="{BB962C8B-B14F-4D97-AF65-F5344CB8AC3E}">
        <p14:creationId xmlns:p14="http://schemas.microsoft.com/office/powerpoint/2010/main" val="3917720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536A9-08AF-4EF6-998B-682742B8CC01}"/>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FD5674A-8E98-46FF-8D14-9317EA1D2A4D}"/>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1284FAB-9D45-470C-A9EE-C7817DEA0BCF}"/>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5" name="Footer Placeholder 4">
            <a:extLst>
              <a:ext uri="{FF2B5EF4-FFF2-40B4-BE49-F238E27FC236}">
                <a16:creationId xmlns:a16="http://schemas.microsoft.com/office/drawing/2014/main" id="{8D6E56A2-5C6B-466A-B2D3-46BF4EC3972A}"/>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a:extLst>
              <a:ext uri="{FF2B5EF4-FFF2-40B4-BE49-F238E27FC236}">
                <a16:creationId xmlns:a16="http://schemas.microsoft.com/office/drawing/2014/main" id="{2C405CD2-3FAE-4241-A7C3-B6EC262A0E4C}"/>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4259979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830A3-5223-4F05-86F2-1668E76B36D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C7AFC3B1-DFCA-4240-B6DF-772CE725834E}"/>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387748-1C48-4AE9-947D-831E6A222038}"/>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5" name="Footer Placeholder 4">
            <a:extLst>
              <a:ext uri="{FF2B5EF4-FFF2-40B4-BE49-F238E27FC236}">
                <a16:creationId xmlns:a16="http://schemas.microsoft.com/office/drawing/2014/main" id="{80E65520-3854-49D0-868E-3E40EE2021F5}"/>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a:extLst>
              <a:ext uri="{FF2B5EF4-FFF2-40B4-BE49-F238E27FC236}">
                <a16:creationId xmlns:a16="http://schemas.microsoft.com/office/drawing/2014/main" id="{A650002E-D2D9-49F4-9477-D78B0BA22E6D}"/>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78307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AF766-4B1F-40CF-8D4B-ED6E18EF9902}"/>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F22A4A2-4D5C-4578-9924-DA76A47BD8D7}"/>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B311452-DB0A-4825-835F-015EF1EF7A2B}"/>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CBDC9EA8-8545-4A49-B467-5AA4746FDD51}"/>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6" name="Footer Placeholder 5">
            <a:extLst>
              <a:ext uri="{FF2B5EF4-FFF2-40B4-BE49-F238E27FC236}">
                <a16:creationId xmlns:a16="http://schemas.microsoft.com/office/drawing/2014/main" id="{8F745524-289D-4A4F-A6A4-BEC49C0E492C}"/>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6">
            <a:extLst>
              <a:ext uri="{FF2B5EF4-FFF2-40B4-BE49-F238E27FC236}">
                <a16:creationId xmlns:a16="http://schemas.microsoft.com/office/drawing/2014/main" id="{ABE2E607-9A73-4061-883C-53CE340FD679}"/>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1951539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E1631-0D89-4E10-B075-6C2275692633}"/>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F6B6CBC-6EFB-4ABB-B7E9-E300E538DF0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74C350-DBC6-4DEF-832D-756D6F8BBE66}"/>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95534430-06F0-4027-B12B-C1A3B0F6C6BA}"/>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CFD1161-2363-45EA-B706-966730D6EC7A}"/>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D60A75D5-1748-449A-AD07-4032577E16BF}"/>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8" name="Footer Placeholder 7">
            <a:extLst>
              <a:ext uri="{FF2B5EF4-FFF2-40B4-BE49-F238E27FC236}">
                <a16:creationId xmlns:a16="http://schemas.microsoft.com/office/drawing/2014/main" id="{2E002A1C-01D3-43B7-A439-7E7E56DCBFFC}"/>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80D36995-52FD-4DF8-A238-AA8DAB8AE65E}"/>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1523355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63DA3-23F5-4960-986C-3C4230824E3F}"/>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2B572A3A-126C-4099-82D5-874B10B21046}"/>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4" name="Footer Placeholder 3">
            <a:extLst>
              <a:ext uri="{FF2B5EF4-FFF2-40B4-BE49-F238E27FC236}">
                <a16:creationId xmlns:a16="http://schemas.microsoft.com/office/drawing/2014/main" id="{035F60D9-C280-4466-B05A-39043842024E}"/>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5" name="Slide Number Placeholder 4">
            <a:extLst>
              <a:ext uri="{FF2B5EF4-FFF2-40B4-BE49-F238E27FC236}">
                <a16:creationId xmlns:a16="http://schemas.microsoft.com/office/drawing/2014/main" id="{5E79C771-DFE8-46E1-800B-0561611ACEE7}"/>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2198896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67B228-17F8-4405-A2D5-DBCDE7F65560}"/>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3" name="Footer Placeholder 2">
            <a:extLst>
              <a:ext uri="{FF2B5EF4-FFF2-40B4-BE49-F238E27FC236}">
                <a16:creationId xmlns:a16="http://schemas.microsoft.com/office/drawing/2014/main" id="{BEF0286B-B43E-439B-B757-40225C271294}"/>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9738461-69AC-4F33-9053-236C4BB1C909}"/>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4095727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CDF88-5593-4ACE-9D5B-D7168F9C647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82F0861-E859-400F-BC76-88E53E6A11B4}"/>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F800C0B-E2B7-4F41-8417-95C4BAAB9D5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811708-3253-4523-85C0-AAB4B9C8E216}"/>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6" name="Footer Placeholder 5">
            <a:extLst>
              <a:ext uri="{FF2B5EF4-FFF2-40B4-BE49-F238E27FC236}">
                <a16:creationId xmlns:a16="http://schemas.microsoft.com/office/drawing/2014/main" id="{7B9A7F4D-DA72-4F9A-8E8E-61EA224D58A5}"/>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6">
            <a:extLst>
              <a:ext uri="{FF2B5EF4-FFF2-40B4-BE49-F238E27FC236}">
                <a16:creationId xmlns:a16="http://schemas.microsoft.com/office/drawing/2014/main" id="{4F1A7C08-54EE-4C09-9115-8D1F1BA99482}"/>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3294762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A2BF-E16E-414A-80AA-4250625B0CA8}"/>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81D588FC-3F90-4B14-9C7C-26077B5FE244}"/>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62ED96D-9184-4115-95F3-25BEA9BEA63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F24D75E-BB89-433D-ABDD-194741E7AB9A}"/>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6" name="Footer Placeholder 5">
            <a:extLst>
              <a:ext uri="{FF2B5EF4-FFF2-40B4-BE49-F238E27FC236}">
                <a16:creationId xmlns:a16="http://schemas.microsoft.com/office/drawing/2014/main" id="{174AA61B-4B5E-4347-9E9B-55B125A34F7A}"/>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6">
            <a:extLst>
              <a:ext uri="{FF2B5EF4-FFF2-40B4-BE49-F238E27FC236}">
                <a16:creationId xmlns:a16="http://schemas.microsoft.com/office/drawing/2014/main" id="{0BA96EAD-3B7D-4348-96D5-94DD4E25D26F}"/>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2162710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0CF6F-9BB8-406A-88A8-5CB697400FE9}"/>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F6EE8EF-C561-4E71-BC0F-7B2CA0587B19}"/>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8F2876C-DE5B-48D6-A429-1A36B5251B91}"/>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5" name="Footer Placeholder 4">
            <a:extLst>
              <a:ext uri="{FF2B5EF4-FFF2-40B4-BE49-F238E27FC236}">
                <a16:creationId xmlns:a16="http://schemas.microsoft.com/office/drawing/2014/main" id="{65A732E7-AC80-4A65-9849-61312FD6BBA9}"/>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a:extLst>
              <a:ext uri="{FF2B5EF4-FFF2-40B4-BE49-F238E27FC236}">
                <a16:creationId xmlns:a16="http://schemas.microsoft.com/office/drawing/2014/main" id="{D830480B-72C3-407B-8D0A-27EA765F1BAA}"/>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872583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1F408-E5A9-4AEA-B86F-624A4AF19F46}"/>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A7DAC52-BE72-4C39-B76B-39C95F5C71DB}"/>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013AA3A-569A-4462-AA6E-B878E98A3BFF}"/>
              </a:ext>
            </a:extLst>
          </p:cNvPr>
          <p:cNvSpPr>
            <a:spLocks noGrp="1"/>
          </p:cNvSpPr>
          <p:nvPr>
            <p:ph type="dt" sz="half" idx="10"/>
          </p:nvPr>
        </p:nvSpPr>
        <p:spPr>
          <a:xfrm>
            <a:off x="838200" y="6356350"/>
            <a:ext cx="2743200" cy="365125"/>
          </a:xfrm>
          <a:prstGeom prst="rect">
            <a:avLst/>
          </a:prstGeom>
        </p:spPr>
        <p:txBody>
          <a:bodyPr/>
          <a:lstStyle/>
          <a:p>
            <a:fld id="{7D912A59-969A-412B-804E-1AA5D93304DB}" type="datetimeFigureOut">
              <a:rPr lang="en-IN" smtClean="0"/>
              <a:t>09-09-2025</a:t>
            </a:fld>
            <a:endParaRPr lang="en-IN"/>
          </a:p>
        </p:txBody>
      </p:sp>
      <p:sp>
        <p:nvSpPr>
          <p:cNvPr id="5" name="Footer Placeholder 4">
            <a:extLst>
              <a:ext uri="{FF2B5EF4-FFF2-40B4-BE49-F238E27FC236}">
                <a16:creationId xmlns:a16="http://schemas.microsoft.com/office/drawing/2014/main" id="{7BBBEA22-26AE-4456-80CD-9CB93664424C}"/>
              </a:ext>
            </a:extLst>
          </p:cNvPr>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a:extLst>
              <a:ext uri="{FF2B5EF4-FFF2-40B4-BE49-F238E27FC236}">
                <a16:creationId xmlns:a16="http://schemas.microsoft.com/office/drawing/2014/main" id="{0C19955B-AC0C-4094-B45A-267DD6D4B98D}"/>
              </a:ext>
            </a:extLst>
          </p:cNvPr>
          <p:cNvSpPr>
            <a:spLocks noGrp="1"/>
          </p:cNvSpPr>
          <p:nvPr>
            <p:ph type="sldNum" sz="quarter" idx="12"/>
          </p:nvPr>
        </p:nvSpPr>
        <p:spPr>
          <a:xfrm>
            <a:off x="8610600" y="6356350"/>
            <a:ext cx="2743200" cy="365125"/>
          </a:xfrm>
          <a:prstGeom prst="rect">
            <a:avLst/>
          </a:prstGeom>
        </p:spPr>
        <p:txBody>
          <a:bodyPr/>
          <a:lstStyle/>
          <a:p>
            <a:fld id="{7D568DDD-4E2E-4497-8D5D-C7AF8D46312C}" type="slidenum">
              <a:rPr lang="en-IN" smtClean="0"/>
              <a:t>‹#›</a:t>
            </a:fld>
            <a:endParaRPr lang="en-IN"/>
          </a:p>
        </p:txBody>
      </p:sp>
    </p:spTree>
    <p:extLst>
      <p:ext uri="{BB962C8B-B14F-4D97-AF65-F5344CB8AC3E}">
        <p14:creationId xmlns:p14="http://schemas.microsoft.com/office/powerpoint/2010/main" val="241807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6389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4" name="Subtitle 2">
            <a:extLst>
              <a:ext uri="{FF2B5EF4-FFF2-40B4-BE49-F238E27FC236}">
                <a16:creationId xmlns:a16="http://schemas.microsoft.com/office/drawing/2014/main" id="{B352FE55-8CE3-48B6-856C-86A84D793BFD}"/>
              </a:ext>
            </a:extLst>
          </p:cNvPr>
          <p:cNvSpPr txBox="1">
            <a:spLocks/>
          </p:cNvSpPr>
          <p:nvPr/>
        </p:nvSpPr>
        <p:spPr>
          <a:xfrm>
            <a:off x="2394839" y="3429000"/>
            <a:ext cx="7770180" cy="7674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dirty="0">
                <a:solidFill>
                  <a:srgbClr val="002060"/>
                </a:solidFill>
                <a:latin typeface="XCCW Joined 1a" panose="03050602040000000000" pitchFamily="66" charset="0"/>
              </a:rPr>
              <a:t>With Miss Johnson and Miss Kaur</a:t>
            </a:r>
          </a:p>
        </p:txBody>
      </p:sp>
      <p:sp>
        <p:nvSpPr>
          <p:cNvPr id="2" name="Rectangle: Rounded Corners 1">
            <a:extLst>
              <a:ext uri="{FF2B5EF4-FFF2-40B4-BE49-F238E27FC236}">
                <a16:creationId xmlns:a16="http://schemas.microsoft.com/office/drawing/2014/main" id="{8A7A083D-C72B-4F11-A72A-4513C8B655B8}"/>
              </a:ext>
            </a:extLst>
          </p:cNvPr>
          <p:cNvSpPr/>
          <p:nvPr/>
        </p:nvSpPr>
        <p:spPr>
          <a:xfrm>
            <a:off x="568171" y="408373"/>
            <a:ext cx="11141476" cy="272927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8000" dirty="0">
                <a:latin typeface="XCCW Joined 1a" panose="03050602040000000000" pitchFamily="66" charset="0"/>
              </a:rPr>
              <a:t>Welcome to Year 2…</a:t>
            </a:r>
            <a:endParaRPr lang="en-GB" sz="8000" dirty="0">
              <a:latin typeface="XCCW Joined 1a" panose="03050602040000000000" pitchFamily="66" charset="0"/>
            </a:endParaRPr>
          </a:p>
        </p:txBody>
      </p:sp>
    </p:spTree>
    <p:extLst>
      <p:ext uri="{BB962C8B-B14F-4D97-AF65-F5344CB8AC3E}">
        <p14:creationId xmlns:p14="http://schemas.microsoft.com/office/powerpoint/2010/main" val="3330978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8000" dirty="0">
                <a:latin typeface="Twinkl" panose="02000000000000000000" pitchFamily="2" charset="0"/>
              </a:rPr>
              <a:t>Reading…</a:t>
            </a:r>
            <a:endParaRPr lang="en-GB" sz="8000" dirty="0">
              <a:latin typeface="Twinkl" panose="02000000000000000000" pitchFamily="2" charset="0"/>
            </a:endParaRPr>
          </a:p>
        </p:txBody>
      </p:sp>
      <p:sp>
        <p:nvSpPr>
          <p:cNvPr id="4" name="Rectangle 3">
            <a:extLst>
              <a:ext uri="{FF2B5EF4-FFF2-40B4-BE49-F238E27FC236}">
                <a16:creationId xmlns:a16="http://schemas.microsoft.com/office/drawing/2014/main" id="{ECE512BB-D85F-4C47-9175-FD834B164B80}"/>
              </a:ext>
            </a:extLst>
          </p:cNvPr>
          <p:cNvSpPr/>
          <p:nvPr/>
        </p:nvSpPr>
        <p:spPr>
          <a:xfrm>
            <a:off x="153047" y="1576947"/>
            <a:ext cx="9931153" cy="5186676"/>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lnSpc>
                <a:spcPct val="150000"/>
              </a:lnSpc>
              <a:buFont typeface="Arial" panose="020B0604020202020204" pitchFamily="34" charset="0"/>
              <a:buChar char="•"/>
            </a:pPr>
            <a:r>
              <a:rPr lang="en-GB" sz="3200" dirty="0">
                <a:latin typeface="Twinkl" panose="02000000000000000000" pitchFamily="2" charset="0"/>
              </a:rPr>
              <a:t>At least 10 minutes every day</a:t>
            </a:r>
          </a:p>
          <a:p>
            <a:pPr marL="457200" indent="-457200">
              <a:lnSpc>
                <a:spcPct val="150000"/>
              </a:lnSpc>
              <a:buFont typeface="Arial" panose="020B0604020202020204" pitchFamily="34" charset="0"/>
              <a:buChar char="•"/>
            </a:pPr>
            <a:r>
              <a:rPr lang="en-GB" sz="3200" dirty="0">
                <a:latin typeface="Twinkl" panose="02000000000000000000" pitchFamily="2" charset="0"/>
              </a:rPr>
              <a:t>Write in their reading journal – should be in school everyday.</a:t>
            </a:r>
          </a:p>
          <a:p>
            <a:pPr marL="457200" indent="-457200">
              <a:lnSpc>
                <a:spcPct val="150000"/>
              </a:lnSpc>
              <a:buFont typeface="Arial" panose="020B0604020202020204" pitchFamily="34" charset="0"/>
              <a:buChar char="•"/>
            </a:pPr>
            <a:r>
              <a:rPr lang="en-GB" sz="3200" dirty="0">
                <a:latin typeface="Twinkl" panose="02000000000000000000" pitchFamily="2" charset="0"/>
              </a:rPr>
              <a:t>Sounding out and blending using ELS techniques</a:t>
            </a:r>
          </a:p>
          <a:p>
            <a:pPr marL="457200" indent="-457200">
              <a:lnSpc>
                <a:spcPct val="150000"/>
              </a:lnSpc>
              <a:buFont typeface="Arial" panose="020B0604020202020204" pitchFamily="34" charset="0"/>
              <a:buChar char="•"/>
            </a:pPr>
            <a:r>
              <a:rPr lang="en-GB" sz="3200" dirty="0">
                <a:latin typeface="Twinkl" panose="02000000000000000000" pitchFamily="2" charset="0"/>
              </a:rPr>
              <a:t>Questioning </a:t>
            </a:r>
          </a:p>
          <a:p>
            <a:pPr marL="457200" indent="-457200">
              <a:lnSpc>
                <a:spcPct val="150000"/>
              </a:lnSpc>
              <a:buFont typeface="Arial" panose="020B0604020202020204" pitchFamily="34" charset="0"/>
              <a:buChar char="•"/>
            </a:pPr>
            <a:r>
              <a:rPr lang="en-GB" sz="3200" dirty="0">
                <a:latin typeface="Twinkl" panose="02000000000000000000" pitchFamily="2" charset="0"/>
              </a:rPr>
              <a:t>Use picture cues</a:t>
            </a:r>
          </a:p>
          <a:p>
            <a:pPr marL="457200" indent="-457200">
              <a:lnSpc>
                <a:spcPct val="150000"/>
              </a:lnSpc>
              <a:buFont typeface="Arial" panose="020B0604020202020204" pitchFamily="34" charset="0"/>
              <a:buChar char="•"/>
            </a:pPr>
            <a:r>
              <a:rPr lang="en-US" sz="3200" dirty="0">
                <a:latin typeface="Twinkl" panose="02000000000000000000" pitchFamily="2" charset="0"/>
              </a:rPr>
              <a:t>O</a:t>
            </a:r>
            <a:r>
              <a:rPr lang="en-GB" sz="3200" dirty="0" err="1">
                <a:latin typeface="Twinkl" panose="02000000000000000000" pitchFamily="2" charset="0"/>
              </a:rPr>
              <a:t>xford</a:t>
            </a:r>
            <a:r>
              <a:rPr lang="en-GB" sz="3200" dirty="0">
                <a:latin typeface="Twinkl" panose="02000000000000000000" pitchFamily="2" charset="0"/>
              </a:rPr>
              <a:t> Owl</a:t>
            </a:r>
          </a:p>
        </p:txBody>
      </p:sp>
      <p:pic>
        <p:nvPicPr>
          <p:cNvPr id="2" name="Picture 1">
            <a:extLst>
              <a:ext uri="{FF2B5EF4-FFF2-40B4-BE49-F238E27FC236}">
                <a16:creationId xmlns:a16="http://schemas.microsoft.com/office/drawing/2014/main" id="{D461F213-BE50-498F-8E61-D911D671E799}"/>
              </a:ext>
            </a:extLst>
          </p:cNvPr>
          <p:cNvPicPr>
            <a:picLocks noChangeAspect="1"/>
          </p:cNvPicPr>
          <p:nvPr/>
        </p:nvPicPr>
        <p:blipFill>
          <a:blip r:embed="rId3"/>
          <a:stretch>
            <a:fillRect/>
          </a:stretch>
        </p:blipFill>
        <p:spPr>
          <a:xfrm>
            <a:off x="3781887" y="5780685"/>
            <a:ext cx="8410113" cy="989425"/>
          </a:xfrm>
          <a:prstGeom prst="rect">
            <a:avLst/>
          </a:prstGeom>
        </p:spPr>
      </p:pic>
    </p:spTree>
    <p:extLst>
      <p:ext uri="{BB962C8B-B14F-4D97-AF65-F5344CB8AC3E}">
        <p14:creationId xmlns:p14="http://schemas.microsoft.com/office/powerpoint/2010/main" val="883969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8000" dirty="0">
                <a:latin typeface="Twinkl" panose="02000000000000000000" pitchFamily="2" charset="0"/>
              </a:rPr>
              <a:t>Reading…</a:t>
            </a:r>
            <a:endParaRPr lang="en-GB" sz="8000" dirty="0">
              <a:latin typeface="Twinkl" panose="02000000000000000000" pitchFamily="2" charset="0"/>
            </a:endParaRPr>
          </a:p>
        </p:txBody>
      </p:sp>
      <p:sp>
        <p:nvSpPr>
          <p:cNvPr id="7" name="Rectangle 6">
            <a:extLst>
              <a:ext uri="{FF2B5EF4-FFF2-40B4-BE49-F238E27FC236}">
                <a16:creationId xmlns:a16="http://schemas.microsoft.com/office/drawing/2014/main" id="{99C8077A-E9D1-4D97-8809-45ECBF57E4C5}"/>
              </a:ext>
            </a:extLst>
          </p:cNvPr>
          <p:cNvSpPr/>
          <p:nvPr/>
        </p:nvSpPr>
        <p:spPr>
          <a:xfrm>
            <a:off x="1209490" y="1943657"/>
            <a:ext cx="9931153" cy="297068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a:lnSpc>
                <a:spcPct val="150000"/>
              </a:lnSpc>
            </a:pPr>
            <a:r>
              <a:rPr lang="en-US" sz="3200" dirty="0">
                <a:latin typeface="Twinkl" panose="02000000000000000000" pitchFamily="2" charset="0"/>
              </a:rPr>
              <a:t>Bedtime bear – Given out on a Friday and due back in on a Thursday. </a:t>
            </a:r>
          </a:p>
          <a:p>
            <a:pPr>
              <a:lnSpc>
                <a:spcPct val="150000"/>
              </a:lnSpc>
            </a:pPr>
            <a:r>
              <a:rPr lang="en-US" sz="3200" dirty="0">
                <a:latin typeface="Twinkl" panose="02000000000000000000" pitchFamily="2" charset="0"/>
              </a:rPr>
              <a:t>Add pictures of your child reading with him and get them to write about the book that was read. </a:t>
            </a:r>
          </a:p>
        </p:txBody>
      </p:sp>
    </p:spTree>
    <p:extLst>
      <p:ext uri="{BB962C8B-B14F-4D97-AF65-F5344CB8AC3E}">
        <p14:creationId xmlns:p14="http://schemas.microsoft.com/office/powerpoint/2010/main" val="3444841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8000" dirty="0">
                <a:latin typeface="Twinkl" panose="02000000000000000000" pitchFamily="2" charset="0"/>
              </a:rPr>
              <a:t>Reading…</a:t>
            </a:r>
            <a:endParaRPr lang="en-GB" sz="8000" dirty="0">
              <a:latin typeface="Twinkl" panose="02000000000000000000" pitchFamily="2" charset="0"/>
            </a:endParaRPr>
          </a:p>
        </p:txBody>
      </p:sp>
      <p:sp>
        <p:nvSpPr>
          <p:cNvPr id="7" name="Rectangle 6">
            <a:extLst>
              <a:ext uri="{FF2B5EF4-FFF2-40B4-BE49-F238E27FC236}">
                <a16:creationId xmlns:a16="http://schemas.microsoft.com/office/drawing/2014/main" id="{99C8077A-E9D1-4D97-8809-45ECBF57E4C5}"/>
              </a:ext>
            </a:extLst>
          </p:cNvPr>
          <p:cNvSpPr/>
          <p:nvPr/>
        </p:nvSpPr>
        <p:spPr>
          <a:xfrm>
            <a:off x="773421" y="1946279"/>
            <a:ext cx="5838125" cy="4448013"/>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lIns="91440" tIns="45720" rIns="91440" bIns="45720" anchor="t">
            <a:spAutoFit/>
          </a:bodyPr>
          <a:lstStyle/>
          <a:p>
            <a:pPr>
              <a:lnSpc>
                <a:spcPct val="150000"/>
              </a:lnSpc>
            </a:pPr>
            <a:r>
              <a:rPr lang="en-US" sz="3200" dirty="0">
                <a:latin typeface="Twinkl"/>
                <a:ea typeface="Calibri"/>
                <a:cs typeface="Calibri"/>
              </a:rPr>
              <a:t>I read flying a kite with Bedtime Bear and my Daddy. My favourite part was when Daddy Pig fell in the mud. My favourite character from the book is Mummy Pig because she is funny. </a:t>
            </a:r>
          </a:p>
        </p:txBody>
      </p:sp>
      <p:pic>
        <p:nvPicPr>
          <p:cNvPr id="1028" name="Picture 4" descr="Child Girl with Teddy Bear Toy in the Bed Stock Image - Image of child,  lying: 241005385">
            <a:extLst>
              <a:ext uri="{FF2B5EF4-FFF2-40B4-BE49-F238E27FC236}">
                <a16:creationId xmlns:a16="http://schemas.microsoft.com/office/drawing/2014/main" id="{F7D90BA7-3B28-4E1B-B6F7-3778A8F68F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5106" y="1946279"/>
            <a:ext cx="4846923" cy="3235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626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8000" dirty="0">
                <a:latin typeface="Twinkl" panose="02000000000000000000" pitchFamily="2" charset="0"/>
              </a:rPr>
              <a:t>Writing…</a:t>
            </a:r>
            <a:endParaRPr lang="en-GB" sz="8000" dirty="0">
              <a:latin typeface="Twinkl" panose="02000000000000000000" pitchFamily="2" charset="0"/>
            </a:endParaRPr>
          </a:p>
        </p:txBody>
      </p:sp>
      <p:sp>
        <p:nvSpPr>
          <p:cNvPr id="4" name="Rectangle 3">
            <a:extLst>
              <a:ext uri="{FF2B5EF4-FFF2-40B4-BE49-F238E27FC236}">
                <a16:creationId xmlns:a16="http://schemas.microsoft.com/office/drawing/2014/main" id="{E540DCF7-5DF0-4A16-A5D3-310581B0FE64}"/>
              </a:ext>
            </a:extLst>
          </p:cNvPr>
          <p:cNvSpPr/>
          <p:nvPr/>
        </p:nvSpPr>
        <p:spPr>
          <a:xfrm>
            <a:off x="1130423" y="1898046"/>
            <a:ext cx="9931153" cy="3539430"/>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buFont typeface="Arial" panose="020B0604020202020204" pitchFamily="34" charset="0"/>
              <a:buChar char="•"/>
            </a:pPr>
            <a:r>
              <a:rPr lang="en-GB" sz="2800" dirty="0">
                <a:latin typeface="Twinkl" panose="02000000000000000000" pitchFamily="2" charset="0"/>
              </a:rPr>
              <a:t>Capital letters and full stops</a:t>
            </a:r>
          </a:p>
          <a:p>
            <a:pPr marL="457200" indent="-457200">
              <a:buFont typeface="Arial" panose="020B0604020202020204" pitchFamily="34" charset="0"/>
              <a:buChar char="•"/>
            </a:pPr>
            <a:r>
              <a:rPr lang="en-GB" sz="2800" dirty="0">
                <a:latin typeface="Twinkl" panose="02000000000000000000" pitchFamily="2" charset="0"/>
              </a:rPr>
              <a:t>Spellings: </a:t>
            </a:r>
            <a:r>
              <a:rPr lang="en-GB" sz="2800" dirty="0">
                <a:solidFill>
                  <a:srgbClr val="7030A0"/>
                </a:solidFill>
                <a:latin typeface="Twinkl" panose="02000000000000000000" pitchFamily="2" charset="0"/>
              </a:rPr>
              <a:t>Think, say, write, check, games, </a:t>
            </a:r>
            <a:r>
              <a:rPr lang="en-GB" sz="2800" dirty="0" err="1">
                <a:solidFill>
                  <a:srgbClr val="7030A0"/>
                </a:solidFill>
                <a:latin typeface="Twinkl" panose="02000000000000000000" pitchFamily="2" charset="0"/>
              </a:rPr>
              <a:t>els</a:t>
            </a:r>
            <a:r>
              <a:rPr lang="en-GB" sz="2800" dirty="0">
                <a:solidFill>
                  <a:srgbClr val="7030A0"/>
                </a:solidFill>
                <a:latin typeface="Twinkl" panose="02000000000000000000" pitchFamily="2" charset="0"/>
              </a:rPr>
              <a:t> strategies.</a:t>
            </a:r>
            <a:endParaRPr lang="en-GB" sz="2800" dirty="0">
              <a:latin typeface="Twinkl" panose="02000000000000000000" pitchFamily="2" charset="0"/>
            </a:endParaRPr>
          </a:p>
          <a:p>
            <a:pPr marL="457200" indent="-457200">
              <a:buFont typeface="Arial" panose="020B0604020202020204" pitchFamily="34" charset="0"/>
              <a:buChar char="•"/>
            </a:pPr>
            <a:r>
              <a:rPr lang="en-GB" sz="2800" dirty="0">
                <a:latin typeface="Twinkl" panose="02000000000000000000" pitchFamily="2" charset="0"/>
              </a:rPr>
              <a:t>Conjunctions: </a:t>
            </a:r>
            <a:r>
              <a:rPr lang="en-GB" sz="2800" dirty="0">
                <a:solidFill>
                  <a:srgbClr val="FF0000"/>
                </a:solidFill>
                <a:latin typeface="Twinkl" panose="02000000000000000000" pitchFamily="2" charset="0"/>
              </a:rPr>
              <a:t>and, but, so, that, because, when, if, or</a:t>
            </a:r>
          </a:p>
          <a:p>
            <a:pPr marL="457200" indent="-457200">
              <a:buFont typeface="Arial" panose="020B0604020202020204" pitchFamily="34" charset="0"/>
              <a:buChar char="•"/>
            </a:pPr>
            <a:r>
              <a:rPr lang="en-GB" sz="2800" dirty="0">
                <a:latin typeface="Twinkl" panose="02000000000000000000" pitchFamily="2" charset="0"/>
              </a:rPr>
              <a:t>Expanded Noun phrases: </a:t>
            </a:r>
            <a:r>
              <a:rPr lang="en-GB" sz="2800" dirty="0">
                <a:solidFill>
                  <a:srgbClr val="00B050"/>
                </a:solidFill>
                <a:latin typeface="Twinkl" panose="02000000000000000000" pitchFamily="2" charset="0"/>
              </a:rPr>
              <a:t>adjective, adjective noun</a:t>
            </a:r>
          </a:p>
          <a:p>
            <a:pPr marL="457200" indent="-457200">
              <a:buFont typeface="Arial" panose="020B0604020202020204" pitchFamily="34" charset="0"/>
              <a:buChar char="•"/>
            </a:pPr>
            <a:r>
              <a:rPr lang="en-GB" sz="2800" dirty="0">
                <a:latin typeface="Twinkl" panose="02000000000000000000" pitchFamily="2" charset="0"/>
              </a:rPr>
              <a:t>Adverbs: </a:t>
            </a:r>
            <a:r>
              <a:rPr lang="en-GB" sz="2800" dirty="0">
                <a:solidFill>
                  <a:srgbClr val="0070C0"/>
                </a:solidFill>
                <a:latin typeface="Twinkl" panose="02000000000000000000" pitchFamily="2" charset="0"/>
              </a:rPr>
              <a:t>Often end in –</a:t>
            </a:r>
            <a:r>
              <a:rPr lang="en-GB" sz="2800" dirty="0" err="1">
                <a:solidFill>
                  <a:srgbClr val="0070C0"/>
                </a:solidFill>
                <a:latin typeface="Twinkl" panose="02000000000000000000" pitchFamily="2" charset="0"/>
              </a:rPr>
              <a:t>ly</a:t>
            </a:r>
            <a:r>
              <a:rPr lang="en-GB" sz="2800" dirty="0">
                <a:solidFill>
                  <a:srgbClr val="0070C0"/>
                </a:solidFill>
                <a:latin typeface="Twinkl" panose="02000000000000000000" pitchFamily="2" charset="0"/>
              </a:rPr>
              <a:t> e.g. happily, sadly, carefully</a:t>
            </a:r>
          </a:p>
          <a:p>
            <a:pPr marL="457200" indent="-457200">
              <a:buFont typeface="Arial" panose="020B0604020202020204" pitchFamily="34" charset="0"/>
              <a:buChar char="•"/>
            </a:pPr>
            <a:r>
              <a:rPr lang="en-GB" sz="2800" dirty="0">
                <a:latin typeface="Twinkl" panose="02000000000000000000" pitchFamily="2" charset="0"/>
              </a:rPr>
              <a:t>Use of phonics to support spelling</a:t>
            </a:r>
          </a:p>
          <a:p>
            <a:pPr marL="457200" indent="-457200">
              <a:buFont typeface="Arial" panose="020B0604020202020204" pitchFamily="34" charset="0"/>
              <a:buChar char="•"/>
            </a:pPr>
            <a:r>
              <a:rPr lang="en-GB" sz="2800" dirty="0">
                <a:latin typeface="Twinkl" panose="02000000000000000000" pitchFamily="2" charset="0"/>
              </a:rPr>
              <a:t>Cursive handwriting </a:t>
            </a:r>
          </a:p>
          <a:p>
            <a:pPr marL="457200" indent="-457200">
              <a:buFont typeface="Arial" panose="020B0604020202020204" pitchFamily="34" charset="0"/>
              <a:buChar char="•"/>
            </a:pPr>
            <a:r>
              <a:rPr lang="en-GB" sz="2800" dirty="0">
                <a:latin typeface="Twinkl" panose="02000000000000000000" pitchFamily="2" charset="0"/>
              </a:rPr>
              <a:t>Suffixes </a:t>
            </a:r>
          </a:p>
        </p:txBody>
      </p:sp>
    </p:spTree>
    <p:extLst>
      <p:ext uri="{BB962C8B-B14F-4D97-AF65-F5344CB8AC3E}">
        <p14:creationId xmlns:p14="http://schemas.microsoft.com/office/powerpoint/2010/main" val="3572251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8000" dirty="0">
                <a:latin typeface="Twinkl" panose="02000000000000000000" pitchFamily="2" charset="0"/>
              </a:rPr>
              <a:t>Spelling…</a:t>
            </a:r>
            <a:endParaRPr lang="en-GB" sz="8000" dirty="0">
              <a:latin typeface="Twinkl" panose="02000000000000000000" pitchFamily="2" charset="0"/>
            </a:endParaRPr>
          </a:p>
        </p:txBody>
      </p:sp>
      <p:sp>
        <p:nvSpPr>
          <p:cNvPr id="7" name="Subtitle 2">
            <a:extLst>
              <a:ext uri="{FF2B5EF4-FFF2-40B4-BE49-F238E27FC236}">
                <a16:creationId xmlns:a16="http://schemas.microsoft.com/office/drawing/2014/main" id="{EBAFF75A-D1BA-4405-8EAE-72465C5184D1}"/>
              </a:ext>
            </a:extLst>
          </p:cNvPr>
          <p:cNvSpPr txBox="1">
            <a:spLocks/>
          </p:cNvSpPr>
          <p:nvPr/>
        </p:nvSpPr>
        <p:spPr>
          <a:xfrm>
            <a:off x="592585" y="1898046"/>
            <a:ext cx="7506070" cy="7674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3600" dirty="0">
              <a:solidFill>
                <a:srgbClr val="002060"/>
              </a:solidFill>
              <a:latin typeface="Twinkl" panose="02000000000000000000" pitchFamily="2" charset="0"/>
            </a:endParaRPr>
          </a:p>
        </p:txBody>
      </p:sp>
      <p:sp>
        <p:nvSpPr>
          <p:cNvPr id="3" name="Rectangle 2">
            <a:extLst>
              <a:ext uri="{FF2B5EF4-FFF2-40B4-BE49-F238E27FC236}">
                <a16:creationId xmlns:a16="http://schemas.microsoft.com/office/drawing/2014/main" id="{42ABA2DB-2327-4467-A100-66B1FCFF917F}"/>
              </a:ext>
            </a:extLst>
          </p:cNvPr>
          <p:cNvSpPr/>
          <p:nvPr/>
        </p:nvSpPr>
        <p:spPr>
          <a:xfrm>
            <a:off x="1130419" y="1482571"/>
            <a:ext cx="9931153" cy="754694"/>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lnSpc>
                <a:spcPct val="150000"/>
              </a:lnSpc>
              <a:buFont typeface="Arial" panose="020B0604020202020204" pitchFamily="34" charset="0"/>
              <a:buChar char="•"/>
            </a:pPr>
            <a:endParaRPr lang="en-GB" sz="3200" dirty="0">
              <a:latin typeface="Twinkl" panose="02000000000000000000" pitchFamily="2" charset="0"/>
            </a:endParaRPr>
          </a:p>
        </p:txBody>
      </p:sp>
      <p:pic>
        <p:nvPicPr>
          <p:cNvPr id="9" name="Picture 8">
            <a:extLst>
              <a:ext uri="{FF2B5EF4-FFF2-40B4-BE49-F238E27FC236}">
                <a16:creationId xmlns:a16="http://schemas.microsoft.com/office/drawing/2014/main" id="{26A40C24-B2D6-45C5-9898-10F5AE2C7643}"/>
              </a:ext>
            </a:extLst>
          </p:cNvPr>
          <p:cNvPicPr/>
          <p:nvPr/>
        </p:nvPicPr>
        <p:blipFill>
          <a:blip r:embed="rId3">
            <a:extLst>
              <a:ext uri="{28A0092B-C50C-407E-A947-70E740481C1C}">
                <a14:useLocalDpi xmlns:a14="http://schemas.microsoft.com/office/drawing/2010/main" val="0"/>
              </a:ext>
            </a:extLst>
          </a:blip>
          <a:stretch>
            <a:fillRect/>
          </a:stretch>
        </p:blipFill>
        <p:spPr>
          <a:xfrm>
            <a:off x="1712260" y="1482572"/>
            <a:ext cx="8433068" cy="5162364"/>
          </a:xfrm>
          <a:prstGeom prst="rect">
            <a:avLst/>
          </a:prstGeom>
        </p:spPr>
      </p:pic>
    </p:spTree>
    <p:extLst>
      <p:ext uri="{BB962C8B-B14F-4D97-AF65-F5344CB8AC3E}">
        <p14:creationId xmlns:p14="http://schemas.microsoft.com/office/powerpoint/2010/main" val="1907525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a:solidFill>
            <a:srgbClr val="FF99CC"/>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8000" dirty="0" err="1">
                <a:latin typeface="Twinkl" panose="02000000000000000000" pitchFamily="2" charset="0"/>
              </a:rPr>
              <a:t>Maths</a:t>
            </a:r>
            <a:r>
              <a:rPr lang="en-US" sz="8000" dirty="0">
                <a:latin typeface="Twinkl" panose="02000000000000000000" pitchFamily="2" charset="0"/>
              </a:rPr>
              <a:t>…</a:t>
            </a:r>
            <a:endParaRPr lang="en-GB" sz="8000" dirty="0">
              <a:latin typeface="Twinkl" panose="02000000000000000000" pitchFamily="2" charset="0"/>
            </a:endParaRPr>
          </a:p>
        </p:txBody>
      </p:sp>
      <p:sp>
        <p:nvSpPr>
          <p:cNvPr id="4" name="Rectangle 3">
            <a:extLst>
              <a:ext uri="{FF2B5EF4-FFF2-40B4-BE49-F238E27FC236}">
                <a16:creationId xmlns:a16="http://schemas.microsoft.com/office/drawing/2014/main" id="{B27F41BC-1EA3-42B6-95DF-79E2E9E81A39}"/>
              </a:ext>
            </a:extLst>
          </p:cNvPr>
          <p:cNvSpPr/>
          <p:nvPr/>
        </p:nvSpPr>
        <p:spPr>
          <a:xfrm>
            <a:off x="1059402" y="1566463"/>
            <a:ext cx="9931153" cy="454983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lnSpc>
                <a:spcPct val="150000"/>
              </a:lnSpc>
              <a:buFont typeface="Arial" panose="020B0604020202020204" pitchFamily="34" charset="0"/>
              <a:buChar char="•"/>
            </a:pPr>
            <a:r>
              <a:rPr lang="en-GB" sz="2800" dirty="0">
                <a:latin typeface="Twinkl" panose="02000000000000000000" pitchFamily="2" charset="0"/>
              </a:rPr>
              <a:t>Counting in 2s, 5s and 10s leading to times tables</a:t>
            </a:r>
          </a:p>
          <a:p>
            <a:pPr marL="457200" indent="-457200">
              <a:lnSpc>
                <a:spcPct val="150000"/>
              </a:lnSpc>
              <a:buFont typeface="Arial" panose="020B0604020202020204" pitchFamily="34" charset="0"/>
              <a:buChar char="•"/>
            </a:pPr>
            <a:r>
              <a:rPr lang="en-GB" sz="2800" dirty="0">
                <a:latin typeface="Twinkl" panose="02000000000000000000" pitchFamily="2" charset="0"/>
              </a:rPr>
              <a:t>Number bonds to 10 and 20</a:t>
            </a:r>
          </a:p>
          <a:p>
            <a:pPr marL="457200" indent="-457200">
              <a:lnSpc>
                <a:spcPct val="150000"/>
              </a:lnSpc>
              <a:buFont typeface="Arial" panose="020B0604020202020204" pitchFamily="34" charset="0"/>
              <a:buChar char="•"/>
            </a:pPr>
            <a:r>
              <a:rPr lang="en-GB" sz="2800" dirty="0">
                <a:latin typeface="Twinkl" panose="02000000000000000000" pitchFamily="2" charset="0"/>
              </a:rPr>
              <a:t>Addition and subtraction to 100 – using dienes and number lines – no column method </a:t>
            </a:r>
          </a:p>
          <a:p>
            <a:pPr marL="457200" indent="-457200">
              <a:lnSpc>
                <a:spcPct val="150000"/>
              </a:lnSpc>
              <a:buFont typeface="Arial" panose="020B0604020202020204" pitchFamily="34" charset="0"/>
              <a:buChar char="•"/>
            </a:pPr>
            <a:r>
              <a:rPr lang="en-GB" sz="2800" dirty="0">
                <a:latin typeface="Twinkl" panose="02000000000000000000" pitchFamily="2" charset="0"/>
              </a:rPr>
              <a:t>14 + 15 = 29</a:t>
            </a:r>
          </a:p>
          <a:p>
            <a:pPr>
              <a:lnSpc>
                <a:spcPct val="150000"/>
              </a:lnSpc>
            </a:pPr>
            <a:r>
              <a:rPr lang="en-GB" sz="2800" dirty="0">
                <a:latin typeface="Twinkl" panose="02000000000000000000" pitchFamily="2" charset="0"/>
              </a:rPr>
              <a:t>               +              = </a:t>
            </a:r>
          </a:p>
          <a:p>
            <a:pPr marL="457200" indent="-457200">
              <a:lnSpc>
                <a:spcPct val="150000"/>
              </a:lnSpc>
              <a:buFont typeface="Arial" panose="020B0604020202020204" pitchFamily="34" charset="0"/>
              <a:buChar char="•"/>
            </a:pPr>
            <a:endParaRPr lang="en-GB" sz="2800" dirty="0">
              <a:latin typeface="Twinkl" panose="02000000000000000000" pitchFamily="2" charset="0"/>
            </a:endParaRPr>
          </a:p>
        </p:txBody>
      </p:sp>
      <p:cxnSp>
        <p:nvCxnSpPr>
          <p:cNvPr id="3" name="Straight Connector 2">
            <a:extLst>
              <a:ext uri="{FF2B5EF4-FFF2-40B4-BE49-F238E27FC236}">
                <a16:creationId xmlns:a16="http://schemas.microsoft.com/office/drawing/2014/main" id="{83479F90-E21B-4537-84B6-DBAB4C0A52B5}"/>
              </a:ext>
            </a:extLst>
          </p:cNvPr>
          <p:cNvCxnSpPr/>
          <p:nvPr/>
        </p:nvCxnSpPr>
        <p:spPr>
          <a:xfrm>
            <a:off x="1685365" y="4867835"/>
            <a:ext cx="0" cy="528918"/>
          </a:xfrm>
          <a:prstGeom prst="line">
            <a:avLst/>
          </a:prstGeom>
        </p:spPr>
        <p:style>
          <a:lnRef idx="1">
            <a:schemeClr val="dk1"/>
          </a:lnRef>
          <a:fillRef idx="0">
            <a:schemeClr val="dk1"/>
          </a:fillRef>
          <a:effectRef idx="0">
            <a:schemeClr val="dk1"/>
          </a:effectRef>
          <a:fontRef idx="minor">
            <a:schemeClr val="tx1"/>
          </a:fontRef>
        </p:style>
      </p:cxnSp>
      <p:sp>
        <p:nvSpPr>
          <p:cNvPr id="7" name="Oval 6">
            <a:extLst>
              <a:ext uri="{FF2B5EF4-FFF2-40B4-BE49-F238E27FC236}">
                <a16:creationId xmlns:a16="http://schemas.microsoft.com/office/drawing/2014/main" id="{11A73CB1-874A-44CD-9FC8-4D6C41281C02}"/>
              </a:ext>
            </a:extLst>
          </p:cNvPr>
          <p:cNvSpPr/>
          <p:nvPr/>
        </p:nvSpPr>
        <p:spPr>
          <a:xfrm>
            <a:off x="1864659" y="5208494"/>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E12CEBE-860C-49BF-99B7-4F545EE7C529}"/>
              </a:ext>
            </a:extLst>
          </p:cNvPr>
          <p:cNvSpPr/>
          <p:nvPr/>
        </p:nvSpPr>
        <p:spPr>
          <a:xfrm>
            <a:off x="2091953" y="5220336"/>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845F1226-4368-482D-9828-7710D564A99C}"/>
              </a:ext>
            </a:extLst>
          </p:cNvPr>
          <p:cNvSpPr/>
          <p:nvPr/>
        </p:nvSpPr>
        <p:spPr>
          <a:xfrm>
            <a:off x="1864659" y="4970929"/>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C840C4D5-CDAE-4CB7-B0E4-98DABBED6EB2}"/>
              </a:ext>
            </a:extLst>
          </p:cNvPr>
          <p:cNvSpPr/>
          <p:nvPr/>
        </p:nvSpPr>
        <p:spPr>
          <a:xfrm>
            <a:off x="2070846" y="4970928"/>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7E824A0E-50BF-49B7-9BD7-E3DB57BF0016}"/>
              </a:ext>
            </a:extLst>
          </p:cNvPr>
          <p:cNvCxnSpPr/>
          <p:nvPr/>
        </p:nvCxnSpPr>
        <p:spPr>
          <a:xfrm>
            <a:off x="2743201" y="4906571"/>
            <a:ext cx="0" cy="528918"/>
          </a:xfrm>
          <a:prstGeom prst="line">
            <a:avLst/>
          </a:prstGeom>
        </p:spPr>
        <p:style>
          <a:lnRef idx="1">
            <a:schemeClr val="dk1"/>
          </a:lnRef>
          <a:fillRef idx="0">
            <a:schemeClr val="dk1"/>
          </a:fillRef>
          <a:effectRef idx="0">
            <a:schemeClr val="dk1"/>
          </a:effectRef>
          <a:fontRef idx="minor">
            <a:schemeClr val="tx1"/>
          </a:fontRef>
        </p:style>
      </p:cxnSp>
      <p:sp>
        <p:nvSpPr>
          <p:cNvPr id="12" name="Oval 11">
            <a:extLst>
              <a:ext uri="{FF2B5EF4-FFF2-40B4-BE49-F238E27FC236}">
                <a16:creationId xmlns:a16="http://schemas.microsoft.com/office/drawing/2014/main" id="{FF5CF7BD-4CDD-4E2D-86DE-66738183D7F2}"/>
              </a:ext>
            </a:extLst>
          </p:cNvPr>
          <p:cNvSpPr/>
          <p:nvPr/>
        </p:nvSpPr>
        <p:spPr>
          <a:xfrm>
            <a:off x="2894295" y="5280211"/>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B49DE177-B216-4BF5-90F4-9DCE00A49E65}"/>
              </a:ext>
            </a:extLst>
          </p:cNvPr>
          <p:cNvSpPr/>
          <p:nvPr/>
        </p:nvSpPr>
        <p:spPr>
          <a:xfrm>
            <a:off x="3121589" y="5292053"/>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F8BF08B-E436-4BC6-BC16-2A686DFD7827}"/>
              </a:ext>
            </a:extLst>
          </p:cNvPr>
          <p:cNvSpPr/>
          <p:nvPr/>
        </p:nvSpPr>
        <p:spPr>
          <a:xfrm>
            <a:off x="2894295" y="5042646"/>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6DB3B99-040D-4D82-899E-57DA7BCDFC4F}"/>
              </a:ext>
            </a:extLst>
          </p:cNvPr>
          <p:cNvSpPr/>
          <p:nvPr/>
        </p:nvSpPr>
        <p:spPr>
          <a:xfrm>
            <a:off x="3100482" y="5042645"/>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2DD824E-59BF-4409-84B1-CE3F66FECABA}"/>
              </a:ext>
            </a:extLst>
          </p:cNvPr>
          <p:cNvSpPr/>
          <p:nvPr/>
        </p:nvSpPr>
        <p:spPr>
          <a:xfrm>
            <a:off x="3374213" y="5301018"/>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cxnSp>
        <p:nvCxnSpPr>
          <p:cNvPr id="17" name="Straight Connector 16">
            <a:extLst>
              <a:ext uri="{FF2B5EF4-FFF2-40B4-BE49-F238E27FC236}">
                <a16:creationId xmlns:a16="http://schemas.microsoft.com/office/drawing/2014/main" id="{223EAA6F-2640-4042-AF1F-B932D0A6DC3B}"/>
              </a:ext>
            </a:extLst>
          </p:cNvPr>
          <p:cNvCxnSpPr/>
          <p:nvPr/>
        </p:nvCxnSpPr>
        <p:spPr>
          <a:xfrm>
            <a:off x="4231341" y="4942429"/>
            <a:ext cx="0" cy="528918"/>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61F31CEB-482E-4723-9C1B-506B2313A859}"/>
              </a:ext>
            </a:extLst>
          </p:cNvPr>
          <p:cNvCxnSpPr/>
          <p:nvPr/>
        </p:nvCxnSpPr>
        <p:spPr>
          <a:xfrm>
            <a:off x="4016189" y="4955877"/>
            <a:ext cx="0" cy="528918"/>
          </a:xfrm>
          <a:prstGeom prst="line">
            <a:avLst/>
          </a:prstGeom>
        </p:spPr>
        <p:style>
          <a:lnRef idx="1">
            <a:schemeClr val="dk1"/>
          </a:lnRef>
          <a:fillRef idx="0">
            <a:schemeClr val="dk1"/>
          </a:fillRef>
          <a:effectRef idx="0">
            <a:schemeClr val="dk1"/>
          </a:effectRef>
          <a:fontRef idx="minor">
            <a:schemeClr val="tx1"/>
          </a:fontRef>
        </p:style>
      </p:cxnSp>
      <p:sp>
        <p:nvSpPr>
          <p:cNvPr id="19" name="Oval 18">
            <a:extLst>
              <a:ext uri="{FF2B5EF4-FFF2-40B4-BE49-F238E27FC236}">
                <a16:creationId xmlns:a16="http://schemas.microsoft.com/office/drawing/2014/main" id="{1CEE517A-B523-4E44-996F-4D39800CCCB7}"/>
              </a:ext>
            </a:extLst>
          </p:cNvPr>
          <p:cNvSpPr/>
          <p:nvPr/>
        </p:nvSpPr>
        <p:spPr>
          <a:xfrm>
            <a:off x="4344440" y="5298140"/>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3D4F8D1C-D169-44E8-9D67-74EAFF8AE713}"/>
              </a:ext>
            </a:extLst>
          </p:cNvPr>
          <p:cNvSpPr/>
          <p:nvPr/>
        </p:nvSpPr>
        <p:spPr>
          <a:xfrm>
            <a:off x="4571734" y="5309982"/>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8E30D17-A8E3-4164-848D-EAC6543B9FF8}"/>
              </a:ext>
            </a:extLst>
          </p:cNvPr>
          <p:cNvSpPr/>
          <p:nvPr/>
        </p:nvSpPr>
        <p:spPr>
          <a:xfrm>
            <a:off x="4344440" y="5060575"/>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FC3E7268-D8DA-4B89-BF64-822235900CB4}"/>
              </a:ext>
            </a:extLst>
          </p:cNvPr>
          <p:cNvSpPr/>
          <p:nvPr/>
        </p:nvSpPr>
        <p:spPr>
          <a:xfrm>
            <a:off x="4550627" y="5060574"/>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5A55B524-419C-44CD-B809-4943CE4FFEE1}"/>
              </a:ext>
            </a:extLst>
          </p:cNvPr>
          <p:cNvSpPr/>
          <p:nvPr/>
        </p:nvSpPr>
        <p:spPr>
          <a:xfrm>
            <a:off x="4786779" y="5305500"/>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529C154B-955A-43C3-AA9C-1ED4904D4FAC}"/>
              </a:ext>
            </a:extLst>
          </p:cNvPr>
          <p:cNvSpPr/>
          <p:nvPr/>
        </p:nvSpPr>
        <p:spPr>
          <a:xfrm>
            <a:off x="5014073" y="5317342"/>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A130865-5B83-4A18-AF02-76AF99E3F174}"/>
              </a:ext>
            </a:extLst>
          </p:cNvPr>
          <p:cNvSpPr/>
          <p:nvPr/>
        </p:nvSpPr>
        <p:spPr>
          <a:xfrm>
            <a:off x="4786779" y="5067935"/>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FE456E00-F9A6-4942-BEDF-A31B7B287BE4}"/>
              </a:ext>
            </a:extLst>
          </p:cNvPr>
          <p:cNvSpPr/>
          <p:nvPr/>
        </p:nvSpPr>
        <p:spPr>
          <a:xfrm>
            <a:off x="4992966" y="5067934"/>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94C24E50-238F-43E2-8CC5-F25C806124FB}"/>
              </a:ext>
            </a:extLst>
          </p:cNvPr>
          <p:cNvSpPr/>
          <p:nvPr/>
        </p:nvSpPr>
        <p:spPr>
          <a:xfrm>
            <a:off x="5266697" y="5326307"/>
            <a:ext cx="152400" cy="161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1545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a:solidFill>
            <a:srgbClr val="FF99CC"/>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8000" dirty="0" err="1">
                <a:latin typeface="Twinkl" panose="02000000000000000000" pitchFamily="2" charset="0"/>
              </a:rPr>
              <a:t>Maths</a:t>
            </a:r>
            <a:r>
              <a:rPr lang="en-US" sz="8000" dirty="0">
                <a:latin typeface="Twinkl" panose="02000000000000000000" pitchFamily="2" charset="0"/>
              </a:rPr>
              <a:t>…</a:t>
            </a:r>
            <a:endParaRPr lang="en-GB" sz="8000" dirty="0">
              <a:latin typeface="Twinkl" panose="02000000000000000000" pitchFamily="2" charset="0"/>
            </a:endParaRPr>
          </a:p>
        </p:txBody>
      </p:sp>
      <p:sp>
        <p:nvSpPr>
          <p:cNvPr id="4" name="Rectangle 3">
            <a:extLst>
              <a:ext uri="{FF2B5EF4-FFF2-40B4-BE49-F238E27FC236}">
                <a16:creationId xmlns:a16="http://schemas.microsoft.com/office/drawing/2014/main" id="{B27F41BC-1EA3-42B6-95DF-79E2E9E81A39}"/>
              </a:ext>
            </a:extLst>
          </p:cNvPr>
          <p:cNvSpPr/>
          <p:nvPr/>
        </p:nvSpPr>
        <p:spPr>
          <a:xfrm>
            <a:off x="1059402" y="1566463"/>
            <a:ext cx="9931153" cy="3257174"/>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lnSpc>
                <a:spcPct val="150000"/>
              </a:lnSpc>
              <a:buFont typeface="Arial" panose="020B0604020202020204" pitchFamily="34" charset="0"/>
              <a:buChar char="•"/>
            </a:pPr>
            <a:r>
              <a:rPr lang="en-GB" sz="2800" dirty="0">
                <a:latin typeface="Twinkl" panose="02000000000000000000" pitchFamily="2" charset="0"/>
              </a:rPr>
              <a:t>Measuring – time, capacity, temperature, height and length</a:t>
            </a:r>
          </a:p>
          <a:p>
            <a:pPr marL="457200" indent="-457200">
              <a:lnSpc>
                <a:spcPct val="150000"/>
              </a:lnSpc>
              <a:buFont typeface="Arial" panose="020B0604020202020204" pitchFamily="34" charset="0"/>
              <a:buChar char="•"/>
            </a:pPr>
            <a:r>
              <a:rPr lang="en-GB" sz="2800" dirty="0">
                <a:latin typeface="Twinkl" panose="02000000000000000000" pitchFamily="2" charset="0"/>
              </a:rPr>
              <a:t>Time to the nearest five minutes – please practise at home! </a:t>
            </a:r>
          </a:p>
          <a:p>
            <a:pPr marL="457200" indent="-457200">
              <a:lnSpc>
                <a:spcPct val="150000"/>
              </a:lnSpc>
              <a:buFont typeface="Arial" panose="020B0604020202020204" pitchFamily="34" charset="0"/>
              <a:buChar char="•"/>
            </a:pPr>
            <a:r>
              <a:rPr lang="en-GB" sz="2800" dirty="0">
                <a:latin typeface="Twinkl" panose="02000000000000000000" pitchFamily="2" charset="0"/>
              </a:rPr>
              <a:t>Fractions: halves, thirds and quarters</a:t>
            </a:r>
          </a:p>
          <a:p>
            <a:pPr marL="457200" indent="-457200">
              <a:lnSpc>
                <a:spcPct val="150000"/>
              </a:lnSpc>
              <a:buFont typeface="Arial" panose="020B0604020202020204" pitchFamily="34" charset="0"/>
              <a:buChar char="•"/>
            </a:pPr>
            <a:r>
              <a:rPr lang="en-GB" sz="2800" dirty="0">
                <a:latin typeface="Twinkl" panose="02000000000000000000" pitchFamily="2" charset="0"/>
              </a:rPr>
              <a:t>Fluency, reasoning and problem solving</a:t>
            </a:r>
          </a:p>
          <a:p>
            <a:pPr marL="457200" indent="-457200">
              <a:lnSpc>
                <a:spcPct val="150000"/>
              </a:lnSpc>
              <a:buFont typeface="Arial" panose="020B0604020202020204" pitchFamily="34" charset="0"/>
              <a:buChar char="•"/>
            </a:pPr>
            <a:r>
              <a:rPr lang="en-GB" sz="2800" dirty="0">
                <a:latin typeface="Twinkl" panose="02000000000000000000" pitchFamily="2" charset="0"/>
              </a:rPr>
              <a:t>TTRS</a:t>
            </a:r>
          </a:p>
        </p:txBody>
      </p:sp>
    </p:spTree>
    <p:extLst>
      <p:ext uri="{BB962C8B-B14F-4D97-AF65-F5344CB8AC3E}">
        <p14:creationId xmlns:p14="http://schemas.microsoft.com/office/powerpoint/2010/main" val="189324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0DEF7-76B6-4B31-89B8-F4A2E506CD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solidFill>
            <a:srgbClr val="006EB8"/>
          </a:solidFill>
        </p:spPr>
      </p:pic>
      <p:sp>
        <p:nvSpPr>
          <p:cNvPr id="6" name="Rectangle: Rounded Corners 5">
            <a:extLst>
              <a:ext uri="{FF2B5EF4-FFF2-40B4-BE49-F238E27FC236}">
                <a16:creationId xmlns:a16="http://schemas.microsoft.com/office/drawing/2014/main" id="{3AE5DE3E-06E9-427C-9812-1A4E9D4DA74A}"/>
              </a:ext>
            </a:extLst>
          </p:cNvPr>
          <p:cNvSpPr/>
          <p:nvPr/>
        </p:nvSpPr>
        <p:spPr>
          <a:xfrm>
            <a:off x="2114365" y="213065"/>
            <a:ext cx="7963270" cy="1269506"/>
          </a:xfrm>
          <a:prstGeom prst="roundRect">
            <a:avLst/>
          </a:prstGeom>
          <a:solidFill>
            <a:srgbClr val="FFC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8000" dirty="0">
                <a:latin typeface="Twinkl" panose="02000000000000000000" pitchFamily="2" charset="0"/>
              </a:rPr>
              <a:t>Homework…</a:t>
            </a:r>
            <a:endParaRPr lang="en-GB" sz="8000" dirty="0">
              <a:latin typeface="Twinkl" panose="02000000000000000000" pitchFamily="2" charset="0"/>
            </a:endParaRPr>
          </a:p>
        </p:txBody>
      </p:sp>
      <p:sp>
        <p:nvSpPr>
          <p:cNvPr id="4" name="Rectangle 3">
            <a:extLst>
              <a:ext uri="{FF2B5EF4-FFF2-40B4-BE49-F238E27FC236}">
                <a16:creationId xmlns:a16="http://schemas.microsoft.com/office/drawing/2014/main" id="{412AB6AF-8FDE-4063-804C-E9ED70F9D45F}"/>
              </a:ext>
            </a:extLst>
          </p:cNvPr>
          <p:cNvSpPr/>
          <p:nvPr/>
        </p:nvSpPr>
        <p:spPr>
          <a:xfrm>
            <a:off x="1130423" y="1695636"/>
            <a:ext cx="9931153" cy="3903504"/>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marL="457200" indent="-457200">
              <a:lnSpc>
                <a:spcPct val="150000"/>
              </a:lnSpc>
              <a:buFont typeface="Arial" panose="020B0604020202020204" pitchFamily="34" charset="0"/>
              <a:buChar char="•"/>
            </a:pPr>
            <a:r>
              <a:rPr lang="en-GB" sz="2800" dirty="0">
                <a:latin typeface="Twinkl" panose="02000000000000000000" pitchFamily="2" charset="0"/>
              </a:rPr>
              <a:t>2 activities per week – maths and then alternating reading/grammar</a:t>
            </a:r>
          </a:p>
          <a:p>
            <a:pPr marL="457200" indent="-457200">
              <a:lnSpc>
                <a:spcPct val="150000"/>
              </a:lnSpc>
              <a:buFont typeface="Arial" panose="020B0604020202020204" pitchFamily="34" charset="0"/>
              <a:buChar char="•"/>
            </a:pPr>
            <a:r>
              <a:rPr lang="en-GB" sz="2800" dirty="0">
                <a:latin typeface="Twinkl" panose="02000000000000000000" pitchFamily="2" charset="0"/>
              </a:rPr>
              <a:t>Neat presentation using a pencil</a:t>
            </a:r>
          </a:p>
          <a:p>
            <a:pPr marL="457200" indent="-457200">
              <a:lnSpc>
                <a:spcPct val="150000"/>
              </a:lnSpc>
              <a:buFont typeface="Arial" panose="020B0604020202020204" pitchFamily="34" charset="0"/>
              <a:buChar char="•"/>
            </a:pPr>
            <a:r>
              <a:rPr lang="en-GB" sz="2800" dirty="0">
                <a:latin typeface="Twinkl" panose="02000000000000000000" pitchFamily="2" charset="0"/>
              </a:rPr>
              <a:t>Homework given on a Friday and collected by Wednesday every week.</a:t>
            </a:r>
          </a:p>
          <a:p>
            <a:pPr marL="457200" indent="-457200">
              <a:lnSpc>
                <a:spcPct val="150000"/>
              </a:lnSpc>
              <a:buFont typeface="Arial" panose="020B0604020202020204" pitchFamily="34" charset="0"/>
              <a:buChar char="•"/>
            </a:pPr>
            <a:endParaRPr lang="en-GB" sz="2800" dirty="0">
              <a:latin typeface="Twinkl" panose="02000000000000000000" pitchFamily="2" charset="0"/>
            </a:endParaRPr>
          </a:p>
        </p:txBody>
      </p:sp>
    </p:spTree>
    <p:extLst>
      <p:ext uri="{BB962C8B-B14F-4D97-AF65-F5344CB8AC3E}">
        <p14:creationId xmlns:p14="http://schemas.microsoft.com/office/powerpoint/2010/main" val="582034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1DEC1-1E5D-4E8C-80BC-203183F0800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04ABA51-EDE9-4EAC-B398-ABA8F79E45AE}"/>
              </a:ext>
            </a:extLst>
          </p:cNvPr>
          <p:cNvSpPr>
            <a:spLocks noGrp="1"/>
          </p:cNvSpPr>
          <p:nvPr>
            <p:ph idx="1"/>
          </p:nvPr>
        </p:nvSpPr>
        <p:spPr/>
        <p:txBody>
          <a:bodyPr/>
          <a:lstStyle/>
          <a:p>
            <a:endParaRPr lang="en-GB"/>
          </a:p>
        </p:txBody>
      </p:sp>
      <p:pic>
        <p:nvPicPr>
          <p:cNvPr id="4" name="Picture Placeholder 4">
            <a:extLst>
              <a:ext uri="{FF2B5EF4-FFF2-40B4-BE49-F238E27FC236}">
                <a16:creationId xmlns:a16="http://schemas.microsoft.com/office/drawing/2014/main" id="{15CE8714-B3FE-4187-B4CA-053CF5B69AAA}"/>
              </a:ext>
            </a:extLst>
          </p:cNvPr>
          <p:cNvPicPr>
            <a:picLocks noChangeAspect="1"/>
          </p:cNvPicPr>
          <p:nvPr/>
        </p:nvPicPr>
        <p:blipFill>
          <a:blip r:embed="rId2">
            <a:extLst>
              <a:ext uri="{28A0092B-C50C-407E-A947-70E740481C1C}">
                <a14:useLocalDpi xmlns:a14="http://schemas.microsoft.com/office/drawing/2010/main" val="0"/>
              </a:ext>
            </a:extLst>
          </a:blip>
          <a:srcRect t="1991" b="1991"/>
          <a:stretch>
            <a:fillRect/>
          </a:stretch>
        </p:blipFill>
        <p:spPr>
          <a:xfrm>
            <a:off x="0" y="0"/>
            <a:ext cx="12192000" cy="6858000"/>
          </a:xfrm>
          <a:prstGeom prst="rect">
            <a:avLst/>
          </a:prstGeom>
          <a:solidFill>
            <a:srgbClr val="006EB8"/>
          </a:solidFill>
        </p:spPr>
      </p:pic>
      <p:sp>
        <p:nvSpPr>
          <p:cNvPr id="5" name="Subtitle 2">
            <a:extLst>
              <a:ext uri="{FF2B5EF4-FFF2-40B4-BE49-F238E27FC236}">
                <a16:creationId xmlns:a16="http://schemas.microsoft.com/office/drawing/2014/main" id="{821C1D96-733A-42B4-A20F-BADDE1775E97}"/>
              </a:ext>
            </a:extLst>
          </p:cNvPr>
          <p:cNvSpPr txBox="1">
            <a:spLocks/>
          </p:cNvSpPr>
          <p:nvPr/>
        </p:nvSpPr>
        <p:spPr>
          <a:xfrm>
            <a:off x="2385874" y="2910100"/>
            <a:ext cx="7506070" cy="7674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6000" dirty="0">
                <a:solidFill>
                  <a:srgbClr val="002060"/>
                </a:solidFill>
                <a:latin typeface="Twinkl" panose="02000000000000000000" pitchFamily="2" charset="0"/>
              </a:rPr>
              <a:t>Any questions?</a:t>
            </a:r>
          </a:p>
        </p:txBody>
      </p:sp>
      <p:sp>
        <p:nvSpPr>
          <p:cNvPr id="6" name="Rectangle: Rounded Corners 5">
            <a:extLst>
              <a:ext uri="{FF2B5EF4-FFF2-40B4-BE49-F238E27FC236}">
                <a16:creationId xmlns:a16="http://schemas.microsoft.com/office/drawing/2014/main" id="{F673AEF1-459D-43E8-B704-34CB19D02F07}"/>
              </a:ext>
            </a:extLst>
          </p:cNvPr>
          <p:cNvSpPr/>
          <p:nvPr/>
        </p:nvSpPr>
        <p:spPr>
          <a:xfrm>
            <a:off x="568171" y="365125"/>
            <a:ext cx="11141476" cy="176665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8000" dirty="0">
                <a:latin typeface="Twinkl" panose="02000000000000000000" pitchFamily="2" charset="0"/>
              </a:rPr>
              <a:t>Thank you!</a:t>
            </a:r>
            <a:endParaRPr lang="en-GB" sz="8000" dirty="0">
              <a:latin typeface="Twinkl" panose="02000000000000000000" pitchFamily="2" charset="0"/>
            </a:endParaRPr>
          </a:p>
        </p:txBody>
      </p:sp>
    </p:spTree>
    <p:extLst>
      <p:ext uri="{BB962C8B-B14F-4D97-AF65-F5344CB8AC3E}">
        <p14:creationId xmlns:p14="http://schemas.microsoft.com/office/powerpoint/2010/main" val="56088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D0F7B20A97B445825B7DBF2F735D2E" ma:contentTypeVersion="19" ma:contentTypeDescription="Create a new document." ma:contentTypeScope="" ma:versionID="e0374b690a12333016b41f1ef83aca99">
  <xsd:schema xmlns:xsd="http://www.w3.org/2001/XMLSchema" xmlns:xs="http://www.w3.org/2001/XMLSchema" xmlns:p="http://schemas.microsoft.com/office/2006/metadata/properties" xmlns:ns2="0b55928f-eb5a-406f-a12f-3473716bded9" xmlns:ns3="ffd53066-35f3-4750-a749-bdfeb1215f1c" targetNamespace="http://schemas.microsoft.com/office/2006/metadata/properties" ma:root="true" ma:fieldsID="c092a8d53dab66f6d68b7e24c687810e" ns2:_="" ns3:_="">
    <xsd:import namespace="0b55928f-eb5a-406f-a12f-3473716bded9"/>
    <xsd:import namespace="ffd53066-35f3-4750-a749-bdfeb1215f1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5928f-eb5a-406f-a12f-3473716bde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954c4b-6ed7-412c-90ef-98934329949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d53066-35f3-4750-a749-bdfeb1215f1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03f28db-0fad-4245-b92a-c3334661c402}" ma:internalName="TaxCatchAll" ma:showField="CatchAllData" ma:web="ffd53066-35f3-4750-a749-bdfeb1215f1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b55928f-eb5a-406f-a12f-3473716bded9">
      <Terms xmlns="http://schemas.microsoft.com/office/infopath/2007/PartnerControls"/>
    </lcf76f155ced4ddcb4097134ff3c332f>
    <TaxCatchAll xmlns="ffd53066-35f3-4750-a749-bdfeb1215f1c" xsi:nil="true"/>
  </documentManagement>
</p:properties>
</file>

<file path=customXml/itemProps1.xml><?xml version="1.0" encoding="utf-8"?>
<ds:datastoreItem xmlns:ds="http://schemas.openxmlformats.org/officeDocument/2006/customXml" ds:itemID="{13EC2BC7-2FA6-4324-9BE2-972BDADD2A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5928f-eb5a-406f-a12f-3473716bded9"/>
    <ds:schemaRef ds:uri="ffd53066-35f3-4750-a749-bdfeb1215f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F1FAC3-AC9C-4F00-96EE-F079FA71598A}">
  <ds:schemaRefs>
    <ds:schemaRef ds:uri="http://schemas.microsoft.com/sharepoint/v3/contenttype/forms"/>
  </ds:schemaRefs>
</ds:datastoreItem>
</file>

<file path=customXml/itemProps3.xml><?xml version="1.0" encoding="utf-8"?>
<ds:datastoreItem xmlns:ds="http://schemas.openxmlformats.org/officeDocument/2006/customXml" ds:itemID="{101D512B-09C1-41FC-AFAC-66314D36A3CD}">
  <ds:schemaRefs>
    <ds:schemaRef ds:uri="http://schemas.microsoft.com/office/2006/metadata/properties"/>
    <ds:schemaRef ds:uri="http://schemas.microsoft.com/office/infopath/2007/PartnerControls"/>
    <ds:schemaRef ds:uri="0b55928f-eb5a-406f-a12f-3473716bded9"/>
    <ds:schemaRef ds:uri="ffd53066-35f3-4750-a749-bdfeb1215f1c"/>
  </ds:schemaRefs>
</ds:datastoreItem>
</file>

<file path=docProps/app.xml><?xml version="1.0" encoding="utf-8"?>
<Properties xmlns="http://schemas.openxmlformats.org/officeDocument/2006/extended-properties" xmlns:vt="http://schemas.openxmlformats.org/officeDocument/2006/docPropsVTypes">
  <TotalTime>3417</TotalTime>
  <Words>341</Words>
  <Application>Microsoft Office PowerPoint</Application>
  <PresentationFormat>Widescreen</PresentationFormat>
  <Paragraphs>44</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Twinkl</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Jinisha K</dc:creator>
  <cp:lastModifiedBy>Samantha Johnson</cp:lastModifiedBy>
  <cp:revision>67</cp:revision>
  <cp:lastPrinted>2023-09-12T15:10:38Z</cp:lastPrinted>
  <dcterms:created xsi:type="dcterms:W3CDTF">2021-06-23T04:54:18Z</dcterms:created>
  <dcterms:modified xsi:type="dcterms:W3CDTF">2025-09-10T11:09:39Z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0x01010088D0F7B20A97B445825B7DBF2F735D2E</vt:lpwstr>
  </property>
  <property fmtid="{D5CDD505-2E9C-101B-9397-08002B2CF9AE}" pid="3" name="MediaServiceImageTags">
    <vt:lpwstr/>
  </property>
</Properties>
</file>