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2" r:id="rId4"/>
    <p:sldId id="257" r:id="rId5"/>
    <p:sldId id="259" r:id="rId6"/>
    <p:sldId id="260" r:id="rId7"/>
    <p:sldId id="261" r:id="rId8"/>
    <p:sldId id="269" r:id="rId9"/>
    <p:sldId id="267" r:id="rId10"/>
    <p:sldId id="265" r:id="rId11"/>
    <p:sldId id="258" r:id="rId12"/>
    <p:sldId id="263" r:id="rId13"/>
    <p:sldId id="26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han Squires" userId="1685fcda-38c9-4726-94aa-ee831d05343a" providerId="ADAL" clId="{7F15BFF2-8269-403F-B1B2-65D62799476F}"/>
    <pc:docChg chg="custSel addSld delSld modSld modMainMaster">
      <pc:chgData name="Nathan Squires" userId="1685fcda-38c9-4726-94aa-ee831d05343a" providerId="ADAL" clId="{7F15BFF2-8269-403F-B1B2-65D62799476F}" dt="2025-09-07T06:43:00.183" v="322" actId="14100"/>
      <pc:docMkLst>
        <pc:docMk/>
      </pc:docMkLst>
      <pc:sldChg chg="modSp mod setBg">
        <pc:chgData name="Nathan Squires" userId="1685fcda-38c9-4726-94aa-ee831d05343a" providerId="ADAL" clId="{7F15BFF2-8269-403F-B1B2-65D62799476F}" dt="2025-09-07T06:38:49.091" v="296"/>
        <pc:sldMkLst>
          <pc:docMk/>
          <pc:sldMk cId="876124994" sldId="256"/>
        </pc:sldMkLst>
        <pc:spChg chg="mod">
          <ac:chgData name="Nathan Squires" userId="1685fcda-38c9-4726-94aa-ee831d05343a" providerId="ADAL" clId="{7F15BFF2-8269-403F-B1B2-65D62799476F}" dt="2025-09-01T14:10:23.388" v="43" actId="20577"/>
          <ac:spMkLst>
            <pc:docMk/>
            <pc:sldMk cId="876124994" sldId="256"/>
            <ac:spMk id="2" creationId="{E7EE4583-F08F-492F-8913-636A54A99331}"/>
          </ac:spMkLst>
        </pc:spChg>
      </pc:sldChg>
      <pc:sldChg chg="addSp modSp">
        <pc:chgData name="Nathan Squires" userId="1685fcda-38c9-4726-94aa-ee831d05343a" providerId="ADAL" clId="{7F15BFF2-8269-403F-B1B2-65D62799476F}" dt="2025-09-07T06:40:25.657" v="303" actId="1076"/>
        <pc:sldMkLst>
          <pc:docMk/>
          <pc:sldMk cId="191486312" sldId="257"/>
        </pc:sldMkLst>
        <pc:picChg chg="add mod">
          <ac:chgData name="Nathan Squires" userId="1685fcda-38c9-4726-94aa-ee831d05343a" providerId="ADAL" clId="{7F15BFF2-8269-403F-B1B2-65D62799476F}" dt="2025-09-07T06:40:25.657" v="303" actId="1076"/>
          <ac:picMkLst>
            <pc:docMk/>
            <pc:sldMk cId="191486312" sldId="257"/>
            <ac:picMk id="2050" creationId="{0B79E25E-2417-42B5-B983-966C9953A9AC}"/>
          </ac:picMkLst>
        </pc:picChg>
      </pc:sldChg>
      <pc:sldChg chg="modSp mod">
        <pc:chgData name="Nathan Squires" userId="1685fcda-38c9-4726-94aa-ee831d05343a" providerId="ADAL" clId="{7F15BFF2-8269-403F-B1B2-65D62799476F}" dt="2025-09-07T06:38:14.562" v="292" actId="20577"/>
        <pc:sldMkLst>
          <pc:docMk/>
          <pc:sldMk cId="1914571391" sldId="258"/>
        </pc:sldMkLst>
        <pc:spChg chg="mod">
          <ac:chgData name="Nathan Squires" userId="1685fcda-38c9-4726-94aa-ee831d05343a" providerId="ADAL" clId="{7F15BFF2-8269-403F-B1B2-65D62799476F}" dt="2025-09-07T06:38:14.562" v="292" actId="20577"/>
          <ac:spMkLst>
            <pc:docMk/>
            <pc:sldMk cId="1914571391" sldId="258"/>
            <ac:spMk id="3" creationId="{1347F743-4033-480E-886D-C4F47BB97C88}"/>
          </ac:spMkLst>
        </pc:spChg>
      </pc:sldChg>
      <pc:sldChg chg="addSp modSp">
        <pc:chgData name="Nathan Squires" userId="1685fcda-38c9-4726-94aa-ee831d05343a" providerId="ADAL" clId="{7F15BFF2-8269-403F-B1B2-65D62799476F}" dt="2025-09-07T06:40:53.428" v="307" actId="1076"/>
        <pc:sldMkLst>
          <pc:docMk/>
          <pc:sldMk cId="3439505537" sldId="259"/>
        </pc:sldMkLst>
        <pc:picChg chg="add mod">
          <ac:chgData name="Nathan Squires" userId="1685fcda-38c9-4726-94aa-ee831d05343a" providerId="ADAL" clId="{7F15BFF2-8269-403F-B1B2-65D62799476F}" dt="2025-09-07T06:40:53.428" v="307" actId="1076"/>
          <ac:picMkLst>
            <pc:docMk/>
            <pc:sldMk cId="3439505537" sldId="259"/>
            <ac:picMk id="3074" creationId="{4FC15251-0944-4370-8FD3-FD1540C005D8}"/>
          </ac:picMkLst>
        </pc:picChg>
      </pc:sldChg>
      <pc:sldChg chg="addSp modSp">
        <pc:chgData name="Nathan Squires" userId="1685fcda-38c9-4726-94aa-ee831d05343a" providerId="ADAL" clId="{7F15BFF2-8269-403F-B1B2-65D62799476F}" dt="2025-09-07T06:41:20.920" v="312" actId="1076"/>
        <pc:sldMkLst>
          <pc:docMk/>
          <pc:sldMk cId="1060332656" sldId="260"/>
        </pc:sldMkLst>
        <pc:picChg chg="add mod">
          <ac:chgData name="Nathan Squires" userId="1685fcda-38c9-4726-94aa-ee831d05343a" providerId="ADAL" clId="{7F15BFF2-8269-403F-B1B2-65D62799476F}" dt="2025-09-07T06:41:20.920" v="312" actId="1076"/>
          <ac:picMkLst>
            <pc:docMk/>
            <pc:sldMk cId="1060332656" sldId="260"/>
            <ac:picMk id="4098" creationId="{5F16EDAD-B412-4575-89A4-3BD1F15044E4}"/>
          </ac:picMkLst>
        </pc:picChg>
      </pc:sldChg>
      <pc:sldChg chg="addSp modSp">
        <pc:chgData name="Nathan Squires" userId="1685fcda-38c9-4726-94aa-ee831d05343a" providerId="ADAL" clId="{7F15BFF2-8269-403F-B1B2-65D62799476F}" dt="2025-09-07T06:41:48.052" v="315" actId="1076"/>
        <pc:sldMkLst>
          <pc:docMk/>
          <pc:sldMk cId="1040958769" sldId="261"/>
        </pc:sldMkLst>
        <pc:picChg chg="add mod">
          <ac:chgData name="Nathan Squires" userId="1685fcda-38c9-4726-94aa-ee831d05343a" providerId="ADAL" clId="{7F15BFF2-8269-403F-B1B2-65D62799476F}" dt="2025-09-07T06:41:48.052" v="315" actId="1076"/>
          <ac:picMkLst>
            <pc:docMk/>
            <pc:sldMk cId="1040958769" sldId="261"/>
            <ac:picMk id="5122" creationId="{8AA17041-8E33-4F1D-B81B-5634202A09BC}"/>
          </ac:picMkLst>
        </pc:picChg>
      </pc:sldChg>
      <pc:sldChg chg="addSp modSp mod">
        <pc:chgData name="Nathan Squires" userId="1685fcda-38c9-4726-94aa-ee831d05343a" providerId="ADAL" clId="{7F15BFF2-8269-403F-B1B2-65D62799476F}" dt="2025-09-07T06:39:54.330" v="299" actId="14100"/>
        <pc:sldMkLst>
          <pc:docMk/>
          <pc:sldMk cId="897210394" sldId="262"/>
        </pc:sldMkLst>
        <pc:spChg chg="mod">
          <ac:chgData name="Nathan Squires" userId="1685fcda-38c9-4726-94aa-ee831d05343a" providerId="ADAL" clId="{7F15BFF2-8269-403F-B1B2-65D62799476F}" dt="2025-09-01T14:11:46.485" v="109" actId="20577"/>
          <ac:spMkLst>
            <pc:docMk/>
            <pc:sldMk cId="897210394" sldId="262"/>
            <ac:spMk id="3" creationId="{14C49C33-E8E6-4C62-8FB3-3B83D4DF4485}"/>
          </ac:spMkLst>
        </pc:spChg>
        <pc:picChg chg="add mod">
          <ac:chgData name="Nathan Squires" userId="1685fcda-38c9-4726-94aa-ee831d05343a" providerId="ADAL" clId="{7F15BFF2-8269-403F-B1B2-65D62799476F}" dt="2025-09-07T06:39:54.330" v="299" actId="14100"/>
          <ac:picMkLst>
            <pc:docMk/>
            <pc:sldMk cId="897210394" sldId="262"/>
            <ac:picMk id="1026" creationId="{FD3CA2DB-ADBF-4766-B9D8-B6367711C8CF}"/>
          </ac:picMkLst>
        </pc:picChg>
      </pc:sldChg>
      <pc:sldChg chg="addSp modSp">
        <pc:chgData name="Nathan Squires" userId="1685fcda-38c9-4726-94aa-ee831d05343a" providerId="ADAL" clId="{7F15BFF2-8269-403F-B1B2-65D62799476F}" dt="2025-09-07T06:43:00.183" v="322" actId="14100"/>
        <pc:sldMkLst>
          <pc:docMk/>
          <pc:sldMk cId="4051768847" sldId="263"/>
        </pc:sldMkLst>
        <pc:picChg chg="add mod">
          <ac:chgData name="Nathan Squires" userId="1685fcda-38c9-4726-94aa-ee831d05343a" providerId="ADAL" clId="{7F15BFF2-8269-403F-B1B2-65D62799476F}" dt="2025-09-07T06:43:00.183" v="322" actId="14100"/>
          <ac:picMkLst>
            <pc:docMk/>
            <pc:sldMk cId="4051768847" sldId="263"/>
            <ac:picMk id="6146" creationId="{FA676A8E-7084-4E6E-92C0-150C16870FDE}"/>
          </ac:picMkLst>
        </pc:picChg>
      </pc:sldChg>
      <pc:sldChg chg="addSp delSp modSp mod">
        <pc:chgData name="Nathan Squires" userId="1685fcda-38c9-4726-94aa-ee831d05343a" providerId="ADAL" clId="{7F15BFF2-8269-403F-B1B2-65D62799476F}" dt="2025-09-01T14:11:23.280" v="74" actId="20577"/>
        <pc:sldMkLst>
          <pc:docMk/>
          <pc:sldMk cId="3178970459" sldId="266"/>
        </pc:sldMkLst>
        <pc:spChg chg="del">
          <ac:chgData name="Nathan Squires" userId="1685fcda-38c9-4726-94aa-ee831d05343a" providerId="ADAL" clId="{7F15BFF2-8269-403F-B1B2-65D62799476F}" dt="2025-09-01T14:11:17.982" v="64" actId="478"/>
          <ac:spMkLst>
            <pc:docMk/>
            <pc:sldMk cId="3178970459" sldId="266"/>
            <ac:spMk id="3" creationId="{5E6C7BBB-6FA1-4F23-9653-AA2129AEB345}"/>
          </ac:spMkLst>
        </pc:spChg>
        <pc:spChg chg="mod">
          <ac:chgData name="Nathan Squires" userId="1685fcda-38c9-4726-94aa-ee831d05343a" providerId="ADAL" clId="{7F15BFF2-8269-403F-B1B2-65D62799476F}" dt="2025-09-01T14:11:23.280" v="74" actId="20577"/>
          <ac:spMkLst>
            <pc:docMk/>
            <pc:sldMk cId="3178970459" sldId="266"/>
            <ac:spMk id="4" creationId="{AAED0F7E-1C40-4547-A343-38CBBEC68F28}"/>
          </ac:spMkLst>
        </pc:spChg>
        <pc:picChg chg="del">
          <ac:chgData name="Nathan Squires" userId="1685fcda-38c9-4726-94aa-ee831d05343a" providerId="ADAL" clId="{7F15BFF2-8269-403F-B1B2-65D62799476F}" dt="2025-09-01T14:10:27.581" v="44" actId="478"/>
          <ac:picMkLst>
            <pc:docMk/>
            <pc:sldMk cId="3178970459" sldId="266"/>
            <ac:picMk id="2" creationId="{C2E5AF98-3F79-426E-AAA7-08C5E8BCA002}"/>
          </ac:picMkLst>
        </pc:picChg>
        <pc:picChg chg="add mod">
          <ac:chgData name="Nathan Squires" userId="1685fcda-38c9-4726-94aa-ee831d05343a" providerId="ADAL" clId="{7F15BFF2-8269-403F-B1B2-65D62799476F}" dt="2025-09-01T14:11:15.215" v="63" actId="14100"/>
          <ac:picMkLst>
            <pc:docMk/>
            <pc:sldMk cId="3178970459" sldId="266"/>
            <ac:picMk id="1026" creationId="{6658252B-7AD5-4FA7-86C1-D91065792E50}"/>
          </ac:picMkLst>
        </pc:picChg>
      </pc:sldChg>
      <pc:sldChg chg="modSp">
        <pc:chgData name="Nathan Squires" userId="1685fcda-38c9-4726-94aa-ee831d05343a" providerId="ADAL" clId="{7F15BFF2-8269-403F-B1B2-65D62799476F}" dt="2025-09-07T06:42:21.616" v="316" actId="1076"/>
        <pc:sldMkLst>
          <pc:docMk/>
          <pc:sldMk cId="3638609338" sldId="267"/>
        </pc:sldMkLst>
        <pc:picChg chg="mod">
          <ac:chgData name="Nathan Squires" userId="1685fcda-38c9-4726-94aa-ee831d05343a" providerId="ADAL" clId="{7F15BFF2-8269-403F-B1B2-65D62799476F}" dt="2025-09-07T06:42:21.616" v="316" actId="1076"/>
          <ac:picMkLst>
            <pc:docMk/>
            <pc:sldMk cId="3638609338" sldId="267"/>
            <ac:picMk id="1026" creationId="{1CDD27FD-6917-4497-9FE7-1C09439DA1F0}"/>
          </ac:picMkLst>
        </pc:picChg>
      </pc:sldChg>
      <pc:sldChg chg="del">
        <pc:chgData name="Nathan Squires" userId="1685fcda-38c9-4726-94aa-ee831d05343a" providerId="ADAL" clId="{7F15BFF2-8269-403F-B1B2-65D62799476F}" dt="2025-09-07T06:42:31.013" v="317" actId="47"/>
        <pc:sldMkLst>
          <pc:docMk/>
          <pc:sldMk cId="1676717159" sldId="268"/>
        </pc:sldMkLst>
      </pc:sldChg>
      <pc:sldChg chg="addSp delSp modSp add mod">
        <pc:chgData name="Nathan Squires" userId="1685fcda-38c9-4726-94aa-ee831d05343a" providerId="ADAL" clId="{7F15BFF2-8269-403F-B1B2-65D62799476F}" dt="2025-09-07T06:37:56.826" v="282" actId="14100"/>
        <pc:sldMkLst>
          <pc:docMk/>
          <pc:sldMk cId="115944265" sldId="269"/>
        </pc:sldMkLst>
        <pc:spChg chg="add mod">
          <ac:chgData name="Nathan Squires" userId="1685fcda-38c9-4726-94aa-ee831d05343a" providerId="ADAL" clId="{7F15BFF2-8269-403F-B1B2-65D62799476F}" dt="2025-09-07T06:36:40.579" v="271" actId="1076"/>
          <ac:spMkLst>
            <pc:docMk/>
            <pc:sldMk cId="115944265" sldId="269"/>
            <ac:spMk id="2" creationId="{B34DDBAA-EB16-4934-9F0E-2D36908B7F3E}"/>
          </ac:spMkLst>
        </pc:spChg>
        <pc:spChg chg="del mod">
          <ac:chgData name="Nathan Squires" userId="1685fcda-38c9-4726-94aa-ee831d05343a" providerId="ADAL" clId="{7F15BFF2-8269-403F-B1B2-65D62799476F}" dt="2025-09-07T06:31:12.817" v="150"/>
          <ac:spMkLst>
            <pc:docMk/>
            <pc:sldMk cId="115944265" sldId="269"/>
            <ac:spMk id="3" creationId="{CF5C6E22-BADB-48A6-BF5C-4133CED0E143}"/>
          </ac:spMkLst>
        </pc:spChg>
        <pc:spChg chg="mod">
          <ac:chgData name="Nathan Squires" userId="1685fcda-38c9-4726-94aa-ee831d05343a" providerId="ADAL" clId="{7F15BFF2-8269-403F-B1B2-65D62799476F}" dt="2025-09-07T06:31:07.333" v="146" actId="20577"/>
          <ac:spMkLst>
            <pc:docMk/>
            <pc:sldMk cId="115944265" sldId="269"/>
            <ac:spMk id="4" creationId="{AAED0F7E-1C40-4547-A343-38CBBEC68F28}"/>
          </ac:spMkLst>
        </pc:spChg>
        <pc:picChg chg="add mod modCrop">
          <ac:chgData name="Nathan Squires" userId="1685fcda-38c9-4726-94aa-ee831d05343a" providerId="ADAL" clId="{7F15BFF2-8269-403F-B1B2-65D62799476F}" dt="2025-09-07T06:37:56.826" v="282" actId="14100"/>
          <ac:picMkLst>
            <pc:docMk/>
            <pc:sldMk cId="115944265" sldId="269"/>
            <ac:picMk id="6" creationId="{F0738AFA-810D-4FE7-B9D8-2A1D98AAB053}"/>
          </ac:picMkLst>
        </pc:picChg>
        <pc:picChg chg="add mod">
          <ac:chgData name="Nathan Squires" userId="1685fcda-38c9-4726-94aa-ee831d05343a" providerId="ADAL" clId="{7F15BFF2-8269-403F-B1B2-65D62799476F}" dt="2025-09-07T06:37:35.096" v="278" actId="14100"/>
          <ac:picMkLst>
            <pc:docMk/>
            <pc:sldMk cId="115944265" sldId="269"/>
            <ac:picMk id="8" creationId="{3FC2C324-FAAB-4DFF-801F-34A6FEC4A1AB}"/>
          </ac:picMkLst>
        </pc:picChg>
      </pc:sldChg>
      <pc:sldMasterChg chg="setBg modSldLayout">
        <pc:chgData name="Nathan Squires" userId="1685fcda-38c9-4726-94aa-ee831d05343a" providerId="ADAL" clId="{7F15BFF2-8269-403F-B1B2-65D62799476F}" dt="2025-09-07T06:38:49.091" v="296"/>
        <pc:sldMasterMkLst>
          <pc:docMk/>
          <pc:sldMasterMk cId="1571487202" sldId="2147483648"/>
        </pc:sldMasterMkLst>
        <pc:sldLayoutChg chg="setBg">
          <pc:chgData name="Nathan Squires" userId="1685fcda-38c9-4726-94aa-ee831d05343a" providerId="ADAL" clId="{7F15BFF2-8269-403F-B1B2-65D62799476F}" dt="2025-09-07T06:38:49.091" v="296"/>
          <pc:sldLayoutMkLst>
            <pc:docMk/>
            <pc:sldMasterMk cId="1571487202" sldId="2147483648"/>
            <pc:sldLayoutMk cId="1385855981" sldId="2147483649"/>
          </pc:sldLayoutMkLst>
        </pc:sldLayoutChg>
        <pc:sldLayoutChg chg="setBg">
          <pc:chgData name="Nathan Squires" userId="1685fcda-38c9-4726-94aa-ee831d05343a" providerId="ADAL" clId="{7F15BFF2-8269-403F-B1B2-65D62799476F}" dt="2025-09-07T06:38:49.091" v="296"/>
          <pc:sldLayoutMkLst>
            <pc:docMk/>
            <pc:sldMasterMk cId="1571487202" sldId="2147483648"/>
            <pc:sldLayoutMk cId="1869641901" sldId="2147483650"/>
          </pc:sldLayoutMkLst>
        </pc:sldLayoutChg>
        <pc:sldLayoutChg chg="setBg">
          <pc:chgData name="Nathan Squires" userId="1685fcda-38c9-4726-94aa-ee831d05343a" providerId="ADAL" clId="{7F15BFF2-8269-403F-B1B2-65D62799476F}" dt="2025-09-07T06:38:49.091" v="296"/>
          <pc:sldLayoutMkLst>
            <pc:docMk/>
            <pc:sldMasterMk cId="1571487202" sldId="2147483648"/>
            <pc:sldLayoutMk cId="249155753" sldId="2147483651"/>
          </pc:sldLayoutMkLst>
        </pc:sldLayoutChg>
        <pc:sldLayoutChg chg="setBg">
          <pc:chgData name="Nathan Squires" userId="1685fcda-38c9-4726-94aa-ee831d05343a" providerId="ADAL" clId="{7F15BFF2-8269-403F-B1B2-65D62799476F}" dt="2025-09-07T06:38:49.091" v="296"/>
          <pc:sldLayoutMkLst>
            <pc:docMk/>
            <pc:sldMasterMk cId="1571487202" sldId="2147483648"/>
            <pc:sldLayoutMk cId="4262305169" sldId="2147483652"/>
          </pc:sldLayoutMkLst>
        </pc:sldLayoutChg>
        <pc:sldLayoutChg chg="setBg">
          <pc:chgData name="Nathan Squires" userId="1685fcda-38c9-4726-94aa-ee831d05343a" providerId="ADAL" clId="{7F15BFF2-8269-403F-B1B2-65D62799476F}" dt="2025-09-07T06:38:49.091" v="296"/>
          <pc:sldLayoutMkLst>
            <pc:docMk/>
            <pc:sldMasterMk cId="1571487202" sldId="2147483648"/>
            <pc:sldLayoutMk cId="323553638" sldId="2147483653"/>
          </pc:sldLayoutMkLst>
        </pc:sldLayoutChg>
        <pc:sldLayoutChg chg="setBg">
          <pc:chgData name="Nathan Squires" userId="1685fcda-38c9-4726-94aa-ee831d05343a" providerId="ADAL" clId="{7F15BFF2-8269-403F-B1B2-65D62799476F}" dt="2025-09-07T06:38:49.091" v="296"/>
          <pc:sldLayoutMkLst>
            <pc:docMk/>
            <pc:sldMasterMk cId="1571487202" sldId="2147483648"/>
            <pc:sldLayoutMk cId="275825232" sldId="2147483654"/>
          </pc:sldLayoutMkLst>
        </pc:sldLayoutChg>
        <pc:sldLayoutChg chg="setBg">
          <pc:chgData name="Nathan Squires" userId="1685fcda-38c9-4726-94aa-ee831d05343a" providerId="ADAL" clId="{7F15BFF2-8269-403F-B1B2-65D62799476F}" dt="2025-09-07T06:38:49.091" v="296"/>
          <pc:sldLayoutMkLst>
            <pc:docMk/>
            <pc:sldMasterMk cId="1571487202" sldId="2147483648"/>
            <pc:sldLayoutMk cId="99876580" sldId="2147483655"/>
          </pc:sldLayoutMkLst>
        </pc:sldLayoutChg>
        <pc:sldLayoutChg chg="setBg">
          <pc:chgData name="Nathan Squires" userId="1685fcda-38c9-4726-94aa-ee831d05343a" providerId="ADAL" clId="{7F15BFF2-8269-403F-B1B2-65D62799476F}" dt="2025-09-07T06:38:49.091" v="296"/>
          <pc:sldLayoutMkLst>
            <pc:docMk/>
            <pc:sldMasterMk cId="1571487202" sldId="2147483648"/>
            <pc:sldLayoutMk cId="1328269431" sldId="2147483656"/>
          </pc:sldLayoutMkLst>
        </pc:sldLayoutChg>
        <pc:sldLayoutChg chg="setBg">
          <pc:chgData name="Nathan Squires" userId="1685fcda-38c9-4726-94aa-ee831d05343a" providerId="ADAL" clId="{7F15BFF2-8269-403F-B1B2-65D62799476F}" dt="2025-09-07T06:38:49.091" v="296"/>
          <pc:sldLayoutMkLst>
            <pc:docMk/>
            <pc:sldMasterMk cId="1571487202" sldId="2147483648"/>
            <pc:sldLayoutMk cId="2235187095" sldId="2147483657"/>
          </pc:sldLayoutMkLst>
        </pc:sldLayoutChg>
        <pc:sldLayoutChg chg="setBg">
          <pc:chgData name="Nathan Squires" userId="1685fcda-38c9-4726-94aa-ee831d05343a" providerId="ADAL" clId="{7F15BFF2-8269-403F-B1B2-65D62799476F}" dt="2025-09-07T06:38:49.091" v="296"/>
          <pc:sldLayoutMkLst>
            <pc:docMk/>
            <pc:sldMasterMk cId="1571487202" sldId="2147483648"/>
            <pc:sldLayoutMk cId="2158157344" sldId="2147483658"/>
          </pc:sldLayoutMkLst>
        </pc:sldLayoutChg>
        <pc:sldLayoutChg chg="setBg">
          <pc:chgData name="Nathan Squires" userId="1685fcda-38c9-4726-94aa-ee831d05343a" providerId="ADAL" clId="{7F15BFF2-8269-403F-B1B2-65D62799476F}" dt="2025-09-07T06:38:49.091" v="296"/>
          <pc:sldLayoutMkLst>
            <pc:docMk/>
            <pc:sldMasterMk cId="1571487202" sldId="2147483648"/>
            <pc:sldLayoutMk cId="1772276750" sldId="2147483659"/>
          </pc:sldLayoutMkLst>
        </pc:sldLayoutChg>
      </pc:sldMasterChg>
    </pc:docChg>
  </pc:docChgLst>
  <pc:docChgLst>
    <pc:chgData name="Nathan Squires" userId="1685fcda-38c9-4726-94aa-ee831d05343a" providerId="ADAL" clId="{AA912F36-2CF9-47E3-93E1-68235167A241}"/>
    <pc:docChg chg="custSel addSld modSld sldOrd">
      <pc:chgData name="Nathan Squires" userId="1685fcda-38c9-4726-94aa-ee831d05343a" providerId="ADAL" clId="{AA912F36-2CF9-47E3-93E1-68235167A241}" dt="2025-07-21T05:42:22.837" v="1734" actId="20577"/>
      <pc:docMkLst>
        <pc:docMk/>
      </pc:docMkLst>
      <pc:sldChg chg="addSp delSp modSp mod">
        <pc:chgData name="Nathan Squires" userId="1685fcda-38c9-4726-94aa-ee831d05343a" providerId="ADAL" clId="{AA912F36-2CF9-47E3-93E1-68235167A241}" dt="2025-07-21T05:32:24.252" v="675" actId="478"/>
        <pc:sldMkLst>
          <pc:docMk/>
          <pc:sldMk cId="876124994" sldId="256"/>
        </pc:sldMkLst>
        <pc:spChg chg="add mod">
          <ac:chgData name="Nathan Squires" userId="1685fcda-38c9-4726-94aa-ee831d05343a" providerId="ADAL" clId="{AA912F36-2CF9-47E3-93E1-68235167A241}" dt="2025-07-21T05:27:26.707" v="210" actId="20577"/>
          <ac:spMkLst>
            <pc:docMk/>
            <pc:sldMk cId="876124994" sldId="256"/>
            <ac:spMk id="2" creationId="{E7EE4583-F08F-492F-8913-636A54A99331}"/>
          </ac:spMkLst>
        </pc:spChg>
        <pc:spChg chg="add del mod">
          <ac:chgData name="Nathan Squires" userId="1685fcda-38c9-4726-94aa-ee831d05343a" providerId="ADAL" clId="{AA912F36-2CF9-47E3-93E1-68235167A241}" dt="2025-07-21T05:32:24.252" v="675" actId="478"/>
          <ac:spMkLst>
            <pc:docMk/>
            <pc:sldMk cId="876124994" sldId="256"/>
            <ac:spMk id="3" creationId="{9135F440-ECCF-43DE-8630-ACEB82B214D1}"/>
          </ac:spMkLst>
        </pc:spChg>
        <pc:spChg chg="mod">
          <ac:chgData name="Nathan Squires" userId="1685fcda-38c9-4726-94aa-ee831d05343a" providerId="ADAL" clId="{AA912F36-2CF9-47E3-93E1-68235167A241}" dt="2025-07-21T05:26:45.445" v="168" actId="20577"/>
          <ac:spMkLst>
            <pc:docMk/>
            <pc:sldMk cId="876124994" sldId="256"/>
            <ac:spMk id="4" creationId="{AAED0F7E-1C40-4547-A343-38CBBEC68F28}"/>
          </ac:spMkLst>
        </pc:spChg>
      </pc:sldChg>
      <pc:sldChg chg="modSp mod">
        <pc:chgData name="Nathan Squires" userId="1685fcda-38c9-4726-94aa-ee831d05343a" providerId="ADAL" clId="{AA912F36-2CF9-47E3-93E1-68235167A241}" dt="2025-07-21T05:35:01.126" v="986" actId="20577"/>
        <pc:sldMkLst>
          <pc:docMk/>
          <pc:sldMk cId="191486312" sldId="257"/>
        </pc:sldMkLst>
        <pc:spChg chg="mod">
          <ac:chgData name="Nathan Squires" userId="1685fcda-38c9-4726-94aa-ee831d05343a" providerId="ADAL" clId="{AA912F36-2CF9-47E3-93E1-68235167A241}" dt="2025-07-21T05:35:01.126" v="986" actId="20577"/>
          <ac:spMkLst>
            <pc:docMk/>
            <pc:sldMk cId="191486312" sldId="257"/>
            <ac:spMk id="4" creationId="{AAED0F7E-1C40-4547-A343-38CBBEC68F28}"/>
          </ac:spMkLst>
        </pc:spChg>
      </pc:sldChg>
      <pc:sldChg chg="modSp mod">
        <pc:chgData name="Nathan Squires" userId="1685fcda-38c9-4726-94aa-ee831d05343a" providerId="ADAL" clId="{AA912F36-2CF9-47E3-93E1-68235167A241}" dt="2025-07-21T05:34:07.607" v="883" actId="20577"/>
        <pc:sldMkLst>
          <pc:docMk/>
          <pc:sldMk cId="1914571391" sldId="258"/>
        </pc:sldMkLst>
        <pc:spChg chg="mod">
          <ac:chgData name="Nathan Squires" userId="1685fcda-38c9-4726-94aa-ee831d05343a" providerId="ADAL" clId="{AA912F36-2CF9-47E3-93E1-68235167A241}" dt="2025-07-21T05:34:07.607" v="883" actId="20577"/>
          <ac:spMkLst>
            <pc:docMk/>
            <pc:sldMk cId="1914571391" sldId="258"/>
            <ac:spMk id="3" creationId="{1347F743-4033-480E-886D-C4F47BB97C88}"/>
          </ac:spMkLst>
        </pc:spChg>
      </pc:sldChg>
      <pc:sldChg chg="modSp mod">
        <pc:chgData name="Nathan Squires" userId="1685fcda-38c9-4726-94aa-ee831d05343a" providerId="ADAL" clId="{AA912F36-2CF9-47E3-93E1-68235167A241}" dt="2025-07-21T05:35:51.906" v="1066" actId="20577"/>
        <pc:sldMkLst>
          <pc:docMk/>
          <pc:sldMk cId="3439505537" sldId="259"/>
        </pc:sldMkLst>
        <pc:spChg chg="mod">
          <ac:chgData name="Nathan Squires" userId="1685fcda-38c9-4726-94aa-ee831d05343a" providerId="ADAL" clId="{AA912F36-2CF9-47E3-93E1-68235167A241}" dt="2025-07-21T05:35:51.906" v="1066" actId="20577"/>
          <ac:spMkLst>
            <pc:docMk/>
            <pc:sldMk cId="3439505537" sldId="259"/>
            <ac:spMk id="3" creationId="{9667C343-AA23-481D-B486-F5C0326B64D9}"/>
          </ac:spMkLst>
        </pc:spChg>
      </pc:sldChg>
      <pc:sldChg chg="modSp mod">
        <pc:chgData name="Nathan Squires" userId="1685fcda-38c9-4726-94aa-ee831d05343a" providerId="ADAL" clId="{AA912F36-2CF9-47E3-93E1-68235167A241}" dt="2025-07-21T05:40:04.905" v="1543" actId="1076"/>
        <pc:sldMkLst>
          <pc:docMk/>
          <pc:sldMk cId="1060332656" sldId="260"/>
        </pc:sldMkLst>
        <pc:spChg chg="mod">
          <ac:chgData name="Nathan Squires" userId="1685fcda-38c9-4726-94aa-ee831d05343a" providerId="ADAL" clId="{AA912F36-2CF9-47E3-93E1-68235167A241}" dt="2025-07-21T05:40:04.905" v="1543" actId="1076"/>
          <ac:spMkLst>
            <pc:docMk/>
            <pc:sldMk cId="1060332656" sldId="260"/>
            <ac:spMk id="3" creationId="{90180129-598E-48E3-9063-D28670D0EAFE}"/>
          </ac:spMkLst>
        </pc:spChg>
      </pc:sldChg>
      <pc:sldChg chg="modSp mod">
        <pc:chgData name="Nathan Squires" userId="1685fcda-38c9-4726-94aa-ee831d05343a" providerId="ADAL" clId="{AA912F36-2CF9-47E3-93E1-68235167A241}" dt="2025-07-21T05:40:31.411" v="1608" actId="20577"/>
        <pc:sldMkLst>
          <pc:docMk/>
          <pc:sldMk cId="1040958769" sldId="261"/>
        </pc:sldMkLst>
        <pc:spChg chg="mod">
          <ac:chgData name="Nathan Squires" userId="1685fcda-38c9-4726-94aa-ee831d05343a" providerId="ADAL" clId="{AA912F36-2CF9-47E3-93E1-68235167A241}" dt="2025-07-21T05:40:31.411" v="1608" actId="20577"/>
          <ac:spMkLst>
            <pc:docMk/>
            <pc:sldMk cId="1040958769" sldId="261"/>
            <ac:spMk id="3" creationId="{CF5C6E22-BADB-48A6-BF5C-4133CED0E143}"/>
          </ac:spMkLst>
        </pc:spChg>
      </pc:sldChg>
      <pc:sldChg chg="modSp mod">
        <pc:chgData name="Nathan Squires" userId="1685fcda-38c9-4726-94aa-ee831d05343a" providerId="ADAL" clId="{AA912F36-2CF9-47E3-93E1-68235167A241}" dt="2025-07-21T05:28:36.883" v="370" actId="20577"/>
        <pc:sldMkLst>
          <pc:docMk/>
          <pc:sldMk cId="897210394" sldId="262"/>
        </pc:sldMkLst>
        <pc:spChg chg="mod">
          <ac:chgData name="Nathan Squires" userId="1685fcda-38c9-4726-94aa-ee831d05343a" providerId="ADAL" clId="{AA912F36-2CF9-47E3-93E1-68235167A241}" dt="2025-07-21T05:28:36.883" v="370" actId="20577"/>
          <ac:spMkLst>
            <pc:docMk/>
            <pc:sldMk cId="897210394" sldId="262"/>
            <ac:spMk id="3" creationId="{14C49C33-E8E6-4C62-8FB3-3B83D4DF4485}"/>
          </ac:spMkLst>
        </pc:spChg>
      </pc:sldChg>
      <pc:sldChg chg="modSp mod ord">
        <pc:chgData name="Nathan Squires" userId="1685fcda-38c9-4726-94aa-ee831d05343a" providerId="ADAL" clId="{AA912F36-2CF9-47E3-93E1-68235167A241}" dt="2025-07-21T05:41:46.485" v="1677"/>
        <pc:sldMkLst>
          <pc:docMk/>
          <pc:sldMk cId="4051768847" sldId="263"/>
        </pc:sldMkLst>
        <pc:spChg chg="mod">
          <ac:chgData name="Nathan Squires" userId="1685fcda-38c9-4726-94aa-ee831d05343a" providerId="ADAL" clId="{AA912F36-2CF9-47E3-93E1-68235167A241}" dt="2025-07-21T05:33:24.621" v="772" actId="5793"/>
          <ac:spMkLst>
            <pc:docMk/>
            <pc:sldMk cId="4051768847" sldId="263"/>
            <ac:spMk id="3" creationId="{49687A69-F7CD-4B15-89A2-4A20895E0351}"/>
          </ac:spMkLst>
        </pc:spChg>
      </pc:sldChg>
      <pc:sldChg chg="modSp mod">
        <pc:chgData name="Nathan Squires" userId="1685fcda-38c9-4726-94aa-ee831d05343a" providerId="ADAL" clId="{AA912F36-2CF9-47E3-93E1-68235167A241}" dt="2025-07-21T05:33:08.772" v="760" actId="5793"/>
        <pc:sldMkLst>
          <pc:docMk/>
          <pc:sldMk cId="3603880855" sldId="265"/>
        </pc:sldMkLst>
        <pc:spChg chg="mod">
          <ac:chgData name="Nathan Squires" userId="1685fcda-38c9-4726-94aa-ee831d05343a" providerId="ADAL" clId="{AA912F36-2CF9-47E3-93E1-68235167A241}" dt="2025-07-21T05:33:08.772" v="760" actId="5793"/>
          <ac:spMkLst>
            <pc:docMk/>
            <pc:sldMk cId="3603880855" sldId="265"/>
            <ac:spMk id="3" creationId="{19944687-EDE0-4966-8B64-E09E8CC27166}"/>
          </ac:spMkLst>
        </pc:spChg>
      </pc:sldChg>
      <pc:sldChg chg="ord">
        <pc:chgData name="Nathan Squires" userId="1685fcda-38c9-4726-94aa-ee831d05343a" providerId="ADAL" clId="{AA912F36-2CF9-47E3-93E1-68235167A241}" dt="2025-07-21T05:40:55.873" v="1610"/>
        <pc:sldMkLst>
          <pc:docMk/>
          <pc:sldMk cId="3178970459" sldId="266"/>
        </pc:sldMkLst>
      </pc:sldChg>
      <pc:sldChg chg="addSp modSp add mod">
        <pc:chgData name="Nathan Squires" userId="1685fcda-38c9-4726-94aa-ee831d05343a" providerId="ADAL" clId="{AA912F36-2CF9-47E3-93E1-68235167A241}" dt="2025-07-21T05:42:22.837" v="1734" actId="20577"/>
        <pc:sldMkLst>
          <pc:docMk/>
          <pc:sldMk cId="1676717159" sldId="268"/>
        </pc:sldMkLst>
        <pc:spChg chg="mod">
          <ac:chgData name="Nathan Squires" userId="1685fcda-38c9-4726-94aa-ee831d05343a" providerId="ADAL" clId="{AA912F36-2CF9-47E3-93E1-68235167A241}" dt="2025-07-21T05:42:01.778" v="1731" actId="20577"/>
          <ac:spMkLst>
            <pc:docMk/>
            <pc:sldMk cId="1676717159" sldId="268"/>
            <ac:spMk id="3" creationId="{49687A69-F7CD-4B15-89A2-4A20895E0351}"/>
          </ac:spMkLst>
        </pc:spChg>
        <pc:spChg chg="mod">
          <ac:chgData name="Nathan Squires" userId="1685fcda-38c9-4726-94aa-ee831d05343a" providerId="ADAL" clId="{AA912F36-2CF9-47E3-93E1-68235167A241}" dt="2025-07-21T05:41:17.818" v="1618" actId="20577"/>
          <ac:spMkLst>
            <pc:docMk/>
            <pc:sldMk cId="1676717159" sldId="268"/>
            <ac:spMk id="4" creationId="{AAED0F7E-1C40-4547-A343-38CBBEC68F28}"/>
          </ac:spMkLst>
        </pc:spChg>
        <pc:spChg chg="add mod">
          <ac:chgData name="Nathan Squires" userId="1685fcda-38c9-4726-94aa-ee831d05343a" providerId="ADAL" clId="{AA912F36-2CF9-47E3-93E1-68235167A241}" dt="2025-07-21T05:42:22.837" v="1734" actId="20577"/>
          <ac:spMkLst>
            <pc:docMk/>
            <pc:sldMk cId="1676717159" sldId="268"/>
            <ac:spMk id="5" creationId="{4AE99374-8053-4D2A-B6E0-8F795B24BFF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58681-9CD0-46C6-8C03-BF4DC052EB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E3C9FF-9E0C-4AC4-8355-B19B5EA6DF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7EE5FD-2304-4692-B278-51AE000FC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90D630-47C7-4A65-A422-117B69475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1E9EC3-8CBC-4EF5-B32B-1C5926CE3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855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A6FD7-DC4D-41A9-B8F4-E95586300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AA7F78-C1DE-412D-B566-F4C107B1FD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0DEA3-CB03-4A67-AA5E-9888235EB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4F5D9B-19F5-4CF2-8BEF-7C876AAE8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11246A-37CF-4AE0-B77C-125EA8F0E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41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2A07C-CB0A-48DD-8446-27163A719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8786EF-219B-464F-A8FE-8675ED4E49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EEA46-80BE-4910-A793-0B6DCF5D9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4B6BBF-B574-4388-8D0E-829AE1B8D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8BE341-9DA5-4AF6-AA9A-A8AD5FEBB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55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6174C-279A-414B-B5B9-0D3FE3EB0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9D49BE-53F8-4D6D-9D8C-6BFD903A6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8ECBEC-84EC-4ED8-BEA0-09AA0D76AF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23F6D9-DFDC-4EE7-9B16-3FE27E240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CBEEF1-2B37-4D4D-8F56-9E25DE71A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73C72E-757A-47F4-AFB2-396E1C6CF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305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E2605-14AE-4B40-BFDB-5D7AAB013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0F5761-C68A-466A-8BAD-E38A8E5FD1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5BB851-EAFB-4D95-8028-DA0CEC361F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FC0953-895A-4F25-B10B-7E3E37FF55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DBC9717-4A7F-49AC-996C-89D7C1C66F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E49CE5-C8DD-47AB-A064-E6F7F388D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B4C7C2-D8A2-4F05-9782-DDA202089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A5D63B-D84E-4155-A4B5-EC071329C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53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52158-DBB5-4088-831C-E10D96106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3E7C49-51E5-45CB-9F94-AD65F19BC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E1C3EC-B83F-4359-AAEC-05C9D28B3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FFDF6C-1EFB-4C5E-B742-06A0502B1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25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7EFF13-BDC2-4099-A3FB-73D0A78EB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36F45B-8209-4AAC-A2F0-8E5BF6A47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7F6B1F-366D-47B9-9AE3-821C4AD02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76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9E2F1-720F-471D-A344-23A97105B0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49D150-2825-4DA5-905E-55137920F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564E90-6A25-474C-80AE-BAFFD59B48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C97FB-273C-4793-9C5E-91B19B527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93F062-6680-45C3-8F91-C85F427C1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B6C6FD-F1DC-4A73-8A21-BB7AC7935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269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BCFB6-4D1B-4109-A752-1CEAFBABE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219A60-BECD-423F-B7B0-45471DC63C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98362A-0894-4B81-976D-1D78779956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F5088F-BE62-412E-831F-ACAA70A0B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8D1241-3F52-4178-AF55-382C23BB6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0FF987-485F-4F8B-B11C-91E551CEB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187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F8222-382D-413C-A363-C746F7E13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4ECF65-DDF8-426E-91C1-86C6E4DB87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524898-23C0-4B31-BB53-28B02084A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C569A3-A5F4-4C94-88BD-F94922A49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6EC7FF-D6CC-4C1E-9228-70DB68E84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157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4936F5-882C-4B2C-B787-867EE121D8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19A032-6D1C-4D06-8C5D-F6A86899EE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ECD65C-FF40-408E-8098-4D0760B23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C007F-0FB6-4934-B0AD-C351FC22871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1856E1-4261-4EFB-80DA-54594456C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D8BD8-653F-401C-9F2C-6009C77CC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276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00F199-67F9-4110-BF89-5534822E5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BA4687-75F4-4FB4-8CEF-B1035E5D9C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72E459-CF33-447A-A777-67796D0487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C007F-0FB6-4934-B0AD-C351FC22871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0E6D5C-3D61-437D-AA36-693EFED097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CF9D2B-3560-43D3-A455-81D4FE475F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EF655-636E-4339-BF06-512ADAC0E9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4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mailto:splprovision@glenfield.leics.sch.uk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2644670" y="1180730"/>
            <a:ext cx="60880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Solvers 2025/2026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EE4583-F08F-492F-8913-636A54A99331}"/>
              </a:ext>
            </a:extLst>
          </p:cNvPr>
          <p:cNvSpPr txBox="1"/>
          <p:nvPr/>
        </p:nvSpPr>
        <p:spPr>
          <a:xfrm>
            <a:off x="493776" y="3886200"/>
            <a:ext cx="434888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Classroom Adults: </a:t>
            </a:r>
          </a:p>
          <a:p>
            <a:r>
              <a:rPr lang="en-GB" dirty="0"/>
              <a:t>Mr Squires</a:t>
            </a:r>
          </a:p>
          <a:p>
            <a:r>
              <a:rPr lang="en-GB" dirty="0"/>
              <a:t>Mrs Chalmers – 5 days a week</a:t>
            </a:r>
          </a:p>
          <a:p>
            <a:r>
              <a:rPr lang="en-GB" dirty="0"/>
              <a:t>Ms Evans – 3 days a week</a:t>
            </a:r>
          </a:p>
          <a:p>
            <a:endParaRPr lang="en-GB" dirty="0"/>
          </a:p>
          <a:p>
            <a:r>
              <a:rPr lang="en-GB" dirty="0"/>
              <a:t>Mrs Howarth – every other Monday</a:t>
            </a:r>
          </a:p>
          <a:p>
            <a:r>
              <a:rPr lang="en-GB" dirty="0"/>
              <a:t>Mrs Thomson – every Wednesday afternoon</a:t>
            </a:r>
          </a:p>
        </p:txBody>
      </p:sp>
    </p:spTree>
    <p:extLst>
      <p:ext uri="{BB962C8B-B14F-4D97-AF65-F5344CB8AC3E}">
        <p14:creationId xmlns:p14="http://schemas.microsoft.com/office/powerpoint/2010/main" val="876124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55709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Solvers Key Term</a:t>
            </a:r>
          </a:p>
        </p:txBody>
      </p:sp>
      <p:pic>
        <p:nvPicPr>
          <p:cNvPr id="1026" name="Picture 2" descr="Respect Poster - Classroom Decor">
            <a:extLst>
              <a:ext uri="{FF2B5EF4-FFF2-40B4-BE49-F238E27FC236}">
                <a16:creationId xmlns:a16="http://schemas.microsoft.com/office/drawing/2014/main" id="{6658252B-7AD5-4FA7-86C1-D91065792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78" y="1626405"/>
            <a:ext cx="6605478" cy="466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8970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327716" y="488272"/>
            <a:ext cx="105302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/>
              <a:t>Individual Speech and Language Support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C49C33-E8E6-4C62-8FB3-3B83D4DF4485}"/>
              </a:ext>
            </a:extLst>
          </p:cNvPr>
          <p:cNvSpPr txBox="1"/>
          <p:nvPr/>
        </p:nvSpPr>
        <p:spPr>
          <a:xfrm>
            <a:off x="1091953" y="2290438"/>
            <a:ext cx="908531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Regular speech and language support according to EHCP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Robyn in every Thursday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Support followed up by Mrs Evans, Mrs Chalmers and Mrs Doshi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Social communication groups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‘The Art of Conversation’ – communication games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Every lesson taught has a focus on spoken language</a:t>
            </a:r>
          </a:p>
        </p:txBody>
      </p:sp>
      <p:pic>
        <p:nvPicPr>
          <p:cNvPr id="1026" name="Picture 2" descr="Conversation clipart Vectors - Download Free High-Quality ...">
            <a:extLst>
              <a:ext uri="{FF2B5EF4-FFF2-40B4-BE49-F238E27FC236}">
                <a16:creationId xmlns:a16="http://schemas.microsoft.com/office/drawing/2014/main" id="{FD3CA2DB-ADBF-4766-B9D8-B6367711C8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5709" y="3696268"/>
            <a:ext cx="2946226" cy="293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210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996132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/>
              <a:t>Curriculum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National Curriculum</a:t>
            </a:r>
          </a:p>
          <a:p>
            <a:r>
              <a:rPr lang="en-US" sz="2800" dirty="0"/>
              <a:t>	Following the Year 3 mainstream topics for this year, with 	activities adapted for each child.</a:t>
            </a: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Individualised planning for each child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</a:t>
            </a:r>
            <a:r>
              <a:rPr lang="en-GB" sz="2800" dirty="0" err="1"/>
              <a:t>ll</a:t>
            </a:r>
            <a:r>
              <a:rPr lang="en-GB" sz="2800" dirty="0"/>
              <a:t> areas of the curriculum taught weekly, with high levels of focus on oracy.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Specific topics can be found on the curriculum leaflet sent out at the start of each activity.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  <p:pic>
        <p:nvPicPr>
          <p:cNvPr id="2050" name="Picture 2" descr="Sheen Mount Primary - Curriculum">
            <a:extLst>
              <a:ext uri="{FF2B5EF4-FFF2-40B4-BE49-F238E27FC236}">
                <a16:creationId xmlns:a16="http://schemas.microsoft.com/office/drawing/2014/main" id="{0B79E25E-2417-42B5-B983-966C9953A9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1577" y="192024"/>
            <a:ext cx="2194699" cy="184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863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27558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Reading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67C343-AA23-481D-B486-F5C0326B64D9}"/>
              </a:ext>
            </a:extLst>
          </p:cNvPr>
          <p:cNvSpPr txBox="1"/>
          <p:nvPr/>
        </p:nvSpPr>
        <p:spPr>
          <a:xfrm>
            <a:off x="700578" y="1503935"/>
            <a:ext cx="950354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Whole school focus to improve reading this year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Belief as a school that every child can learn to read well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Daily whole class reading lessons in schools – 5 times a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Daily one-to-one reading in school – each pupil will be heard read at least once a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Important to continue reading at home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Questioning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Reading role-models</a:t>
            </a:r>
          </a:p>
        </p:txBody>
      </p:sp>
      <p:pic>
        <p:nvPicPr>
          <p:cNvPr id="3074" name="Picture 2" descr="37,300+ Reading Clipart Stock Illustrations, Royalty-Free ...">
            <a:extLst>
              <a:ext uri="{FF2B5EF4-FFF2-40B4-BE49-F238E27FC236}">
                <a16:creationId xmlns:a16="http://schemas.microsoft.com/office/drawing/2014/main" id="{4FC15251-0944-4370-8FD3-FD1540C005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256" y="4249927"/>
            <a:ext cx="3943350" cy="2208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505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25585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Writing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180129-598E-48E3-9063-D28670D0EAFE}"/>
              </a:ext>
            </a:extLst>
          </p:cNvPr>
          <p:cNvSpPr txBox="1"/>
          <p:nvPr/>
        </p:nvSpPr>
        <p:spPr>
          <a:xfrm>
            <a:off x="1119385" y="1604639"/>
            <a:ext cx="958823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Daily writing lessons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Skills developed through independent grammar lessons.</a:t>
            </a:r>
          </a:p>
          <a:p>
            <a:endParaRPr lang="en-GB" sz="2800" dirty="0"/>
          </a:p>
          <a:p>
            <a:r>
              <a:rPr lang="en-GB" sz="2800" dirty="0"/>
              <a:t>Analyse model text </a:t>
            </a:r>
            <a:r>
              <a:rPr lang="en-GB" sz="2800" dirty="0">
                <a:sym typeface="Wingdings" panose="05000000000000000000" pitchFamily="2" charset="2"/>
              </a:rPr>
              <a:t></a:t>
            </a:r>
            <a:r>
              <a:rPr lang="en-GB" sz="2800" dirty="0"/>
              <a:t> identify features of good writing </a:t>
            </a:r>
            <a:r>
              <a:rPr lang="en-GB" sz="2800" dirty="0">
                <a:sym typeface="Wingdings" panose="05000000000000000000" pitchFamily="2" charset="2"/>
              </a:rPr>
              <a:t></a:t>
            </a:r>
            <a:r>
              <a:rPr lang="en-GB" sz="2800" dirty="0"/>
              <a:t> grammar lessons </a:t>
            </a:r>
            <a:r>
              <a:rPr lang="en-GB" sz="2800" dirty="0">
                <a:sym typeface="Wingdings" panose="05000000000000000000" pitchFamily="2" charset="2"/>
              </a:rPr>
              <a:t></a:t>
            </a:r>
            <a:r>
              <a:rPr lang="en-GB" sz="2800" dirty="0"/>
              <a:t> plan their own writing </a:t>
            </a:r>
            <a:r>
              <a:rPr lang="en-GB" sz="2800" dirty="0">
                <a:sym typeface="Wingdings" panose="05000000000000000000" pitchFamily="2" charset="2"/>
              </a:rPr>
              <a:t></a:t>
            </a:r>
            <a:r>
              <a:rPr lang="en-GB" sz="2800" dirty="0"/>
              <a:t> draft their writing </a:t>
            </a:r>
            <a:r>
              <a:rPr lang="en-GB" sz="2800" dirty="0">
                <a:sym typeface="Wingdings" panose="05000000000000000000" pitchFamily="2" charset="2"/>
              </a:rPr>
              <a:t></a:t>
            </a:r>
            <a:r>
              <a:rPr lang="en-GB" sz="2800" dirty="0"/>
              <a:t> edit </a:t>
            </a:r>
            <a:r>
              <a:rPr lang="en-GB" sz="2800" dirty="0">
                <a:sym typeface="Wingdings" panose="05000000000000000000" pitchFamily="2" charset="2"/>
              </a:rPr>
              <a:t></a:t>
            </a:r>
            <a:r>
              <a:rPr lang="en-GB" sz="2800" dirty="0"/>
              <a:t> publish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Independent writing opportunities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Individualised support from adults where needed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3x spelling lessons a week – followed by a Friday test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2x handwriting lessons a week</a:t>
            </a:r>
          </a:p>
        </p:txBody>
      </p:sp>
      <p:pic>
        <p:nvPicPr>
          <p:cNvPr id="4098" name="Picture 2" descr="8,200+ Boy Writing Stock Illustrations, Royalty-Free Vector ...">
            <a:extLst>
              <a:ext uri="{FF2B5EF4-FFF2-40B4-BE49-F238E27FC236}">
                <a16:creationId xmlns:a16="http://schemas.microsoft.com/office/drawing/2014/main" id="{5F16EDAD-B412-4575-89A4-3BD1F1504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0009" y="130302"/>
            <a:ext cx="2303593" cy="2311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0332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22165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Maths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5C6E22-BADB-48A6-BF5C-4133CED0E143}"/>
              </a:ext>
            </a:extLst>
          </p:cNvPr>
          <p:cNvSpPr txBox="1"/>
          <p:nvPr/>
        </p:nvSpPr>
        <p:spPr>
          <a:xfrm>
            <a:off x="1420427" y="1926455"/>
            <a:ext cx="799789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Daily maths lessons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Power maths scheme to follow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Opportunities to work independently and with small groups on activities following the lesson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Use of manipulatives</a:t>
            </a:r>
          </a:p>
        </p:txBody>
      </p:sp>
      <p:pic>
        <p:nvPicPr>
          <p:cNvPr id="5122" name="Picture 2" descr="Math Clipart Vector Art, Icons, and Graphics for Free Download">
            <a:extLst>
              <a:ext uri="{FF2B5EF4-FFF2-40B4-BE49-F238E27FC236}">
                <a16:creationId xmlns:a16="http://schemas.microsoft.com/office/drawing/2014/main" id="{8AA17041-8E33-4F1D-B81B-5634202A0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5213" y="4069080"/>
            <a:ext cx="3247707" cy="260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0958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113225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 err="1"/>
              <a:t>Edukey</a:t>
            </a:r>
            <a:r>
              <a:rPr lang="en-GB" sz="6000" b="1" dirty="0"/>
              <a:t> – online provision mapping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34DDBAA-EB16-4934-9F0E-2D36908B7F3E}"/>
              </a:ext>
            </a:extLst>
          </p:cNvPr>
          <p:cNvSpPr txBox="1"/>
          <p:nvPr/>
        </p:nvSpPr>
        <p:spPr>
          <a:xfrm>
            <a:off x="243378" y="1503935"/>
            <a:ext cx="10454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Individual passport targets can be viewed online instead of the paper copies that were previously printed out.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0738AFA-810D-4FE7-B9D8-2A1D98AAB0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687"/>
          <a:stretch/>
        </p:blipFill>
        <p:spPr>
          <a:xfrm>
            <a:off x="127765" y="2077140"/>
            <a:ext cx="5611167" cy="35281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C2C324-FAAB-4DFF-801F-34A6FEC4A1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8145" y="2018486"/>
            <a:ext cx="6156089" cy="4528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442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65028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Zones of Regulation</a:t>
            </a:r>
          </a:p>
        </p:txBody>
      </p:sp>
      <p:pic>
        <p:nvPicPr>
          <p:cNvPr id="1026" name="Picture 2" descr="Zones of Regulation | Exning Primary School">
            <a:extLst>
              <a:ext uri="{FF2B5EF4-FFF2-40B4-BE49-F238E27FC236}">
                <a16:creationId xmlns:a16="http://schemas.microsoft.com/office/drawing/2014/main" id="{1CDD27FD-6917-4497-9FE7-1C09439DA1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016"/>
          <a:stretch/>
        </p:blipFill>
        <p:spPr bwMode="auto">
          <a:xfrm>
            <a:off x="2517775" y="1595375"/>
            <a:ext cx="7156450" cy="445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86093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52536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Annual Reviews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944687-EDE0-4966-8B64-E09E8CC27166}"/>
              </a:ext>
            </a:extLst>
          </p:cNvPr>
          <p:cNvSpPr txBox="1"/>
          <p:nvPr/>
        </p:nvSpPr>
        <p:spPr>
          <a:xfrm>
            <a:off x="1091953" y="2290439"/>
            <a:ext cx="987026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Y6: September/October – invites already gone out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Name one or more transfer school for Y7 on return paperwork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Y5: Between January and March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Will be talking about starting to look for a transfer school for Y7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Invites will be sent out in good time prior to the date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Paperwork will be sent home two weeks before the date</a:t>
            </a:r>
          </a:p>
        </p:txBody>
      </p:sp>
    </p:spTree>
    <p:extLst>
      <p:ext uri="{BB962C8B-B14F-4D97-AF65-F5344CB8AC3E}">
        <p14:creationId xmlns:p14="http://schemas.microsoft.com/office/powerpoint/2010/main" val="36038808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371883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Integration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47F743-4033-480E-886D-C4F47BB97C88}"/>
              </a:ext>
            </a:extLst>
          </p:cNvPr>
          <p:cNvSpPr txBox="1"/>
          <p:nvPr/>
        </p:nvSpPr>
        <p:spPr>
          <a:xfrm>
            <a:off x="1091953" y="2290439"/>
            <a:ext cx="1025575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Children will be integrating into mainstream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Maths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Pupils integrating into Solvers from Thinkers for writing and maths.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PE lessons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Assemblies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B</a:t>
            </a:r>
            <a:r>
              <a:rPr lang="en-GB" sz="2800" dirty="0" err="1"/>
              <a:t>reak</a:t>
            </a:r>
            <a:r>
              <a:rPr lang="en-GB" sz="2800" dirty="0"/>
              <a:t> time and lunchtime</a:t>
            </a:r>
          </a:p>
        </p:txBody>
      </p:sp>
    </p:spTree>
    <p:extLst>
      <p:ext uri="{BB962C8B-B14F-4D97-AF65-F5344CB8AC3E}">
        <p14:creationId xmlns:p14="http://schemas.microsoft.com/office/powerpoint/2010/main" val="19145713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52449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Communication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687A69-F7CD-4B15-89A2-4A20895E0351}"/>
              </a:ext>
            </a:extLst>
          </p:cNvPr>
          <p:cNvSpPr txBox="1"/>
          <p:nvPr/>
        </p:nvSpPr>
        <p:spPr>
          <a:xfrm>
            <a:off x="1146817" y="1668647"/>
            <a:ext cx="935049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hlinkClick r:id="rId2"/>
              </a:rPr>
              <a:t>splprovision@glenfield.leics.sch.uk</a:t>
            </a: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Class dojo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Phone</a:t>
            </a:r>
          </a:p>
          <a:p>
            <a:endParaRPr lang="en-US" sz="2800" dirty="0"/>
          </a:p>
        </p:txBody>
      </p:sp>
      <p:pic>
        <p:nvPicPr>
          <p:cNvPr id="6146" name="Picture 2" descr="Effective Communication Clipart | Free Images at Clker.com - vector clip art  online, royalty free &amp; public domain">
            <a:extLst>
              <a:ext uri="{FF2B5EF4-FFF2-40B4-BE49-F238E27FC236}">
                <a16:creationId xmlns:a16="http://schemas.microsoft.com/office/drawing/2014/main" id="{FA676A8E-7084-4E6E-92C0-150C16870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346" y="2689669"/>
            <a:ext cx="4619388" cy="237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7688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ED0F7E-1C40-4547-A343-38CBBEC68F28}"/>
              </a:ext>
            </a:extLst>
          </p:cNvPr>
          <p:cNvSpPr txBox="1"/>
          <p:nvPr/>
        </p:nvSpPr>
        <p:spPr>
          <a:xfrm>
            <a:off x="700578" y="488272"/>
            <a:ext cx="575817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/>
              <a:t>Any questions???</a:t>
            </a:r>
          </a:p>
        </p:txBody>
      </p:sp>
    </p:spTree>
    <p:extLst>
      <p:ext uri="{BB962C8B-B14F-4D97-AF65-F5344CB8AC3E}">
        <p14:creationId xmlns:p14="http://schemas.microsoft.com/office/powerpoint/2010/main" val="41528763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3572</TotalTime>
  <Words>426</Words>
  <Application>Microsoft Office PowerPoint</Application>
  <PresentationFormat>Widescreen</PresentationFormat>
  <Paragraphs>73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Nathan Squires</dc:creator>
  <cp:lastModifiedBy>Sukhi Tibbles</cp:lastModifiedBy>
  <cp:revision>15</cp:revision>
  <dcterms:created xsi:type="dcterms:W3CDTF">2022-08-31T18:40:23Z</dcterms:created>
  <dcterms:modified xsi:type="dcterms:W3CDTF">2025-09-12T07:39:26Z</dcterms:modified>
</cp:coreProperties>
</file>