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60" r:id="rId6"/>
    <p:sldId id="261" r:id="rId7"/>
    <p:sldId id="268" r:id="rId8"/>
    <p:sldId id="265" r:id="rId9"/>
    <p:sldId id="267" r:id="rId10"/>
    <p:sldId id="271" r:id="rId11"/>
    <p:sldId id="269" r:id="rId12"/>
    <p:sldId id="270" r:id="rId13"/>
    <p:sldId id="263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Squires" userId="1685fcda-38c9-4726-94aa-ee831d05343a" providerId="ADAL" clId="{0EEB273E-FD8B-4AED-877D-5AEEF53B7497}"/>
    <pc:docChg chg="addSld delSld modSld sldOrd">
      <pc:chgData name="Nathan Squires" userId="1685fcda-38c9-4726-94aa-ee831d05343a" providerId="ADAL" clId="{0EEB273E-FD8B-4AED-877D-5AEEF53B7497}" dt="2026-09-07T15:46:30.647" v="1659" actId="20577"/>
      <pc:docMkLst>
        <pc:docMk/>
      </pc:docMkLst>
      <pc:sldChg chg="modSp mod">
        <pc:chgData name="Nathan Squires" userId="1685fcda-38c9-4726-94aa-ee831d05343a" providerId="ADAL" clId="{0EEB273E-FD8B-4AED-877D-5AEEF53B7497}" dt="2026-09-05T07:39:35.358" v="861" actId="20577"/>
        <pc:sldMkLst>
          <pc:docMk/>
          <pc:sldMk cId="191486312" sldId="257"/>
        </pc:sldMkLst>
        <pc:spChg chg="mod">
          <ac:chgData name="Nathan Squires" userId="1685fcda-38c9-4726-94aa-ee831d05343a" providerId="ADAL" clId="{0EEB273E-FD8B-4AED-877D-5AEEF53B7497}" dt="2026-09-05T07:39:35.358" v="861" actId="20577"/>
          <ac:spMkLst>
            <pc:docMk/>
            <pc:sldMk cId="191486312" sldId="257"/>
            <ac:spMk id="4" creationId="{AAED0F7E-1C40-4547-A343-38CBBEC68F28}"/>
          </ac:spMkLst>
        </pc:spChg>
      </pc:sldChg>
      <pc:sldChg chg="del">
        <pc:chgData name="Nathan Squires" userId="1685fcda-38c9-4726-94aa-ee831d05343a" providerId="ADAL" clId="{0EEB273E-FD8B-4AED-877D-5AEEF53B7497}" dt="2026-09-05T07:41:35.625" v="1126" actId="47"/>
        <pc:sldMkLst>
          <pc:docMk/>
          <pc:sldMk cId="1914571391" sldId="258"/>
        </pc:sldMkLst>
      </pc:sldChg>
      <pc:sldChg chg="modSp mod">
        <pc:chgData name="Nathan Squires" userId="1685fcda-38c9-4726-94aa-ee831d05343a" providerId="ADAL" clId="{0EEB273E-FD8B-4AED-877D-5AEEF53B7497}" dt="2026-09-05T07:37:54.808" v="634" actId="20577"/>
        <pc:sldMkLst>
          <pc:docMk/>
          <pc:sldMk cId="3439505537" sldId="259"/>
        </pc:sldMkLst>
        <pc:spChg chg="mod">
          <ac:chgData name="Nathan Squires" userId="1685fcda-38c9-4726-94aa-ee831d05343a" providerId="ADAL" clId="{0EEB273E-FD8B-4AED-877D-5AEEF53B7497}" dt="2026-09-05T07:37:54.808" v="634" actId="20577"/>
          <ac:spMkLst>
            <pc:docMk/>
            <pc:sldMk cId="3439505537" sldId="259"/>
            <ac:spMk id="3" creationId="{9667C343-AA23-481D-B486-F5C0326B64D9}"/>
          </ac:spMkLst>
        </pc:spChg>
      </pc:sldChg>
      <pc:sldChg chg="modSp mod">
        <pc:chgData name="Nathan Squires" userId="1685fcda-38c9-4726-94aa-ee831d05343a" providerId="ADAL" clId="{0EEB273E-FD8B-4AED-877D-5AEEF53B7497}" dt="2026-09-05T07:40:08.603" v="962" actId="20577"/>
        <pc:sldMkLst>
          <pc:docMk/>
          <pc:sldMk cId="1060332656" sldId="260"/>
        </pc:sldMkLst>
        <pc:spChg chg="mod">
          <ac:chgData name="Nathan Squires" userId="1685fcda-38c9-4726-94aa-ee831d05343a" providerId="ADAL" clId="{0EEB273E-FD8B-4AED-877D-5AEEF53B7497}" dt="2026-09-05T07:40:08.603" v="962" actId="20577"/>
          <ac:spMkLst>
            <pc:docMk/>
            <pc:sldMk cId="1060332656" sldId="260"/>
            <ac:spMk id="3" creationId="{90180129-598E-48E3-9063-D28670D0EAFE}"/>
          </ac:spMkLst>
        </pc:spChg>
      </pc:sldChg>
      <pc:sldChg chg="modSp mod">
        <pc:chgData name="Nathan Squires" userId="1685fcda-38c9-4726-94aa-ee831d05343a" providerId="ADAL" clId="{0EEB273E-FD8B-4AED-877D-5AEEF53B7497}" dt="2026-09-05T07:40:39.466" v="1033" actId="20577"/>
        <pc:sldMkLst>
          <pc:docMk/>
          <pc:sldMk cId="1040958769" sldId="261"/>
        </pc:sldMkLst>
        <pc:spChg chg="mod">
          <ac:chgData name="Nathan Squires" userId="1685fcda-38c9-4726-94aa-ee831d05343a" providerId="ADAL" clId="{0EEB273E-FD8B-4AED-877D-5AEEF53B7497}" dt="2026-09-05T07:40:39.466" v="1033" actId="20577"/>
          <ac:spMkLst>
            <pc:docMk/>
            <pc:sldMk cId="1040958769" sldId="261"/>
            <ac:spMk id="3" creationId="{CF5C6E22-BADB-48A6-BF5C-4133CED0E143}"/>
          </ac:spMkLst>
        </pc:spChg>
      </pc:sldChg>
      <pc:sldChg chg="modSp mod">
        <pc:chgData name="Nathan Squires" userId="1685fcda-38c9-4726-94aa-ee831d05343a" providerId="ADAL" clId="{0EEB273E-FD8B-4AED-877D-5AEEF53B7497}" dt="2026-09-07T15:46:30.647" v="1659" actId="20577"/>
        <pc:sldMkLst>
          <pc:docMk/>
          <pc:sldMk cId="897210394" sldId="262"/>
        </pc:sldMkLst>
        <pc:spChg chg="mod">
          <ac:chgData name="Nathan Squires" userId="1685fcda-38c9-4726-94aa-ee831d05343a" providerId="ADAL" clId="{0EEB273E-FD8B-4AED-877D-5AEEF53B7497}" dt="2026-09-07T15:46:30.647" v="1659" actId="20577"/>
          <ac:spMkLst>
            <pc:docMk/>
            <pc:sldMk cId="897210394" sldId="262"/>
            <ac:spMk id="3" creationId="{14C49C33-E8E6-4C62-8FB3-3B83D4DF4485}"/>
          </ac:spMkLst>
        </pc:spChg>
        <pc:picChg chg="mod">
          <ac:chgData name="Nathan Squires" userId="1685fcda-38c9-4726-94aa-ee831d05343a" providerId="ADAL" clId="{0EEB273E-FD8B-4AED-877D-5AEEF53B7497}" dt="2026-09-05T07:28:00.705" v="95" actId="1076"/>
          <ac:picMkLst>
            <pc:docMk/>
            <pc:sldMk cId="897210394" sldId="262"/>
            <ac:picMk id="1026" creationId="{FD3CA2DB-ADBF-4766-B9D8-B6367711C8CF}"/>
          </ac:picMkLst>
        </pc:picChg>
      </pc:sldChg>
      <pc:sldChg chg="modSp mod ord">
        <pc:chgData name="Nathan Squires" userId="1685fcda-38c9-4726-94aa-ee831d05343a" providerId="ADAL" clId="{0EEB273E-FD8B-4AED-877D-5AEEF53B7497}" dt="2026-09-05T07:46:37.911" v="1653"/>
        <pc:sldMkLst>
          <pc:docMk/>
          <pc:sldMk cId="3603880855" sldId="265"/>
        </pc:sldMkLst>
        <pc:spChg chg="mod">
          <ac:chgData name="Nathan Squires" userId="1685fcda-38c9-4726-94aa-ee831d05343a" providerId="ADAL" clId="{0EEB273E-FD8B-4AED-877D-5AEEF53B7497}" dt="2026-09-05T07:43:02.142" v="1330" actId="20577"/>
          <ac:spMkLst>
            <pc:docMk/>
            <pc:sldMk cId="3603880855" sldId="265"/>
            <ac:spMk id="3" creationId="{19944687-EDE0-4966-8B64-E09E8CC27166}"/>
          </ac:spMkLst>
        </pc:spChg>
      </pc:sldChg>
      <pc:sldChg chg="del">
        <pc:chgData name="Nathan Squires" userId="1685fcda-38c9-4726-94aa-ee831d05343a" providerId="ADAL" clId="{0EEB273E-FD8B-4AED-877D-5AEEF53B7497}" dt="2026-09-05T07:26:58.908" v="0" actId="47"/>
        <pc:sldMkLst>
          <pc:docMk/>
          <pc:sldMk cId="3178970459" sldId="266"/>
        </pc:sldMkLst>
      </pc:sldChg>
      <pc:sldChg chg="modSp new mod">
        <pc:chgData name="Nathan Squires" userId="1685fcda-38c9-4726-94aa-ee831d05343a" providerId="ADAL" clId="{0EEB273E-FD8B-4AED-877D-5AEEF53B7497}" dt="2026-09-05T07:46:35.590" v="1651" actId="20577"/>
        <pc:sldMkLst>
          <pc:docMk/>
          <pc:sldMk cId="2652853947" sldId="268"/>
        </pc:sldMkLst>
        <pc:spChg chg="mod">
          <ac:chgData name="Nathan Squires" userId="1685fcda-38c9-4726-94aa-ee831d05343a" providerId="ADAL" clId="{0EEB273E-FD8B-4AED-877D-5AEEF53B7497}" dt="2026-09-05T07:45:29.265" v="1379" actId="20577"/>
          <ac:spMkLst>
            <pc:docMk/>
            <pc:sldMk cId="2652853947" sldId="268"/>
            <ac:spMk id="2" creationId="{7E74B3C7-A753-4DBE-9169-B07B5E680981}"/>
          </ac:spMkLst>
        </pc:spChg>
        <pc:spChg chg="mod">
          <ac:chgData name="Nathan Squires" userId="1685fcda-38c9-4726-94aa-ee831d05343a" providerId="ADAL" clId="{0EEB273E-FD8B-4AED-877D-5AEEF53B7497}" dt="2026-09-05T07:46:35.590" v="1651" actId="20577"/>
          <ac:spMkLst>
            <pc:docMk/>
            <pc:sldMk cId="2652853947" sldId="268"/>
            <ac:spMk id="3" creationId="{E788EDBC-9A0C-4760-9EF2-D94680509681}"/>
          </ac:spMkLst>
        </pc:spChg>
      </pc:sldChg>
      <pc:sldChg chg="del">
        <pc:chgData name="Nathan Squires" userId="1685fcda-38c9-4726-94aa-ee831d05343a" providerId="ADAL" clId="{0EEB273E-FD8B-4AED-877D-5AEEF53B7497}" dt="2026-09-05T07:36:38.073" v="505" actId="47"/>
        <pc:sldMkLst>
          <pc:docMk/>
          <pc:sldMk cId="115944265" sldId="269"/>
        </pc:sldMkLst>
      </pc:sldChg>
      <pc:sldChg chg="add ord">
        <pc:chgData name="Nathan Squires" userId="1685fcda-38c9-4726-94aa-ee831d05343a" providerId="ADAL" clId="{0EEB273E-FD8B-4AED-877D-5AEEF53B7497}" dt="2026-09-05T09:12:18.518" v="1656"/>
        <pc:sldMkLst>
          <pc:docMk/>
          <pc:sldMk cId="2484578538" sldId="269"/>
        </pc:sldMkLst>
      </pc:sldChg>
      <pc:sldChg chg="add ord">
        <pc:chgData name="Nathan Squires" userId="1685fcda-38c9-4726-94aa-ee831d05343a" providerId="ADAL" clId="{0EEB273E-FD8B-4AED-877D-5AEEF53B7497}" dt="2026-09-05T09:12:18.518" v="1656"/>
        <pc:sldMkLst>
          <pc:docMk/>
          <pc:sldMk cId="2080720655" sldId="270"/>
        </pc:sldMkLst>
      </pc:sldChg>
      <pc:sldChg chg="add ord">
        <pc:chgData name="Nathan Squires" userId="1685fcda-38c9-4726-94aa-ee831d05343a" providerId="ADAL" clId="{0EEB273E-FD8B-4AED-877D-5AEEF53B7497}" dt="2026-09-05T09:12:20.354" v="1658"/>
        <pc:sldMkLst>
          <pc:docMk/>
          <pc:sldMk cId="62380033" sldId="27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58681-9CD0-46C6-8C03-BF4DC052E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E3C9FF-9E0C-4AC4-8355-B19B5EA6DF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EE5FD-2304-4692-B278-51AE000FC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90D630-47C7-4A65-A422-117B69475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E9EC3-8CBC-4EF5-B32B-1C5926CE3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855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A6FD7-DC4D-41A9-B8F4-E95586300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AA7F78-C1DE-412D-B566-F4C107B1F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0DEA3-CB03-4A67-AA5E-9888235EB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F5D9B-19F5-4CF2-8BEF-7C876AAE8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1246A-37CF-4AE0-B77C-125EA8F0E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41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2A07C-CB0A-48DD-8446-27163A719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786EF-219B-464F-A8FE-8675ED4E4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EEA46-80BE-4910-A793-0B6DCF5D9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B6BBF-B574-4388-8D0E-829AE1B8D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BE341-9DA5-4AF6-AA9A-A8AD5FEBB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55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6174C-279A-414B-B5B9-0D3FE3EB0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D49BE-53F8-4D6D-9D8C-6BFD903A6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ECBEC-84EC-4ED8-BEA0-09AA0D76A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23F6D9-DFDC-4EE7-9B16-3FE27E240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BEEF1-2B37-4D4D-8F56-9E25DE71A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3C72E-757A-47F4-AFB2-396E1C6CF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305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E2605-14AE-4B40-BFDB-5D7AAB013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F5761-C68A-466A-8BAD-E38A8E5FD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5BB851-EAFB-4D95-8028-DA0CEC361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C0953-895A-4F25-B10B-7E3E37FF55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BC9717-4A7F-49AC-996C-89D7C1C66F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49CE5-C8DD-47AB-A064-E6F7F388D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B4C7C2-D8A2-4F05-9782-DDA202089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A5D63B-D84E-4155-A4B5-EC0713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5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52158-DBB5-4088-831C-E10D96106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3E7C49-51E5-45CB-9F94-AD65F19BC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1C3EC-B83F-4359-AAEC-05C9D28B3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FDF6C-1EFB-4C5E-B742-06A0502B1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5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7EFF13-BDC2-4099-A3FB-73D0A78EB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36F45B-8209-4AAC-A2F0-8E5BF6A47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7F6B1F-366D-47B9-9AE3-821C4AD0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76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9E2F1-720F-471D-A344-23A97105B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9D150-2825-4DA5-905E-55137920F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564E90-6A25-474C-80AE-BAFFD59B4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C97FB-273C-4793-9C5E-91B19B527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3F062-6680-45C3-8F91-C85F427C1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B6C6FD-F1DC-4A73-8A21-BB7AC7935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269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BCFB6-4D1B-4109-A752-1CEAFBABE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219A60-BECD-423F-B7B0-45471DC63C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8362A-0894-4B81-976D-1D7877995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5088F-BE62-412E-831F-ACAA70A0B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8D1241-3F52-4178-AF55-382C23BB6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FF987-485F-4F8B-B11C-91E551CEB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87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F8222-382D-413C-A363-C746F7E13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4ECF65-DDF8-426E-91C1-86C6E4DB87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524898-23C0-4B31-BB53-28B02084A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569A3-A5F4-4C94-88BD-F94922A49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EC7FF-D6CC-4C1E-9228-70DB68E84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15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4936F5-882C-4B2C-B787-867EE121D8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9A032-6D1C-4D06-8C5D-F6A86899E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CD65C-FF40-408E-8098-4D0760B23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1856E1-4261-4EFB-80DA-54594456C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D8BD8-653F-401C-9F2C-6009C77CC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276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00F199-67F9-4110-BF89-5534822E5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BA4687-75F4-4FB4-8CEF-B1035E5D9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2E459-CF33-447A-A777-67796D0487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C007F-0FB6-4934-B0AD-C351FC22871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E6D5C-3D61-437D-AA36-693EFED09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F9D2B-3560-43D3-A455-81D4FE475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4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mailto:splprovision@glenfield.leics.sch.uk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2644670" y="1180730"/>
            <a:ext cx="65101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Thinkers 2026/2027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EE4583-F08F-492F-8913-636A54A99331}"/>
              </a:ext>
            </a:extLst>
          </p:cNvPr>
          <p:cNvSpPr txBox="1"/>
          <p:nvPr/>
        </p:nvSpPr>
        <p:spPr>
          <a:xfrm>
            <a:off x="493776" y="3886200"/>
            <a:ext cx="32428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Classroom Adults: </a:t>
            </a:r>
          </a:p>
          <a:p>
            <a:r>
              <a:rPr lang="en-GB" dirty="0"/>
              <a:t>Mr Squires</a:t>
            </a:r>
          </a:p>
          <a:p>
            <a:endParaRPr lang="en-GB" dirty="0"/>
          </a:p>
          <a:p>
            <a:r>
              <a:rPr lang="en-GB" dirty="0"/>
              <a:t>AM – Miss Hill and Miss </a:t>
            </a:r>
            <a:r>
              <a:rPr lang="en-GB" dirty="0" err="1"/>
              <a:t>Gohel</a:t>
            </a:r>
            <a:endParaRPr lang="en-GB" dirty="0"/>
          </a:p>
          <a:p>
            <a:endParaRPr lang="en-GB" dirty="0"/>
          </a:p>
          <a:p>
            <a:r>
              <a:rPr lang="en-GB" dirty="0"/>
              <a:t>PM – Miss Russell and Miss Kulik</a:t>
            </a:r>
          </a:p>
        </p:txBody>
      </p:sp>
    </p:spTree>
    <p:extLst>
      <p:ext uri="{BB962C8B-B14F-4D97-AF65-F5344CB8AC3E}">
        <p14:creationId xmlns:p14="http://schemas.microsoft.com/office/powerpoint/2010/main" val="876124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327716" y="488272"/>
            <a:ext cx="105302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/>
              <a:t>Individual Speech and Language Support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C49C33-E8E6-4C62-8FB3-3B83D4DF4485}"/>
              </a:ext>
            </a:extLst>
          </p:cNvPr>
          <p:cNvSpPr txBox="1"/>
          <p:nvPr/>
        </p:nvSpPr>
        <p:spPr>
          <a:xfrm>
            <a:off x="1091953" y="2290438"/>
            <a:ext cx="784173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Regular speech and language support according to EHCP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Zoe in every Tuesday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Robyn in every Thursday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Support followed up by Miss Hill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My Communication lessons built into timetable, twice a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Every lesson taught has a focus on spoken language</a:t>
            </a:r>
          </a:p>
        </p:txBody>
      </p:sp>
      <p:pic>
        <p:nvPicPr>
          <p:cNvPr id="1026" name="Picture 2" descr="Conversation clipart Vectors - Download Free High-Quality ...">
            <a:extLst>
              <a:ext uri="{FF2B5EF4-FFF2-40B4-BE49-F238E27FC236}">
                <a16:creationId xmlns:a16="http://schemas.microsoft.com/office/drawing/2014/main" id="{FD3CA2DB-ADBF-4766-B9D8-B6367711C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133" y="1557908"/>
            <a:ext cx="2946226" cy="293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210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996132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Curriculum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Changes to the way that the curriculum is being delivered across the school and in the Provision.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Core subjects: phonics (5), writing (4), maths (5), guided reading (3), handwriting/fine motor development(5)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Equals curriculum: World about Me, My Communication, My Creativity, My Independence, My Physical Wellbeing, My Sensory Play.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Enquiry curriculum.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Continuous Provision activities.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Small group teaching based on target setting from what each child needs to learn.</a:t>
            </a:r>
          </a:p>
        </p:txBody>
      </p:sp>
      <p:pic>
        <p:nvPicPr>
          <p:cNvPr id="2050" name="Picture 2" descr="Sheen Mount Primary - Curriculum">
            <a:extLst>
              <a:ext uri="{FF2B5EF4-FFF2-40B4-BE49-F238E27FC236}">
                <a16:creationId xmlns:a16="http://schemas.microsoft.com/office/drawing/2014/main" id="{0B79E25E-2417-42B5-B983-966C9953A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577" y="192024"/>
            <a:ext cx="2194699" cy="184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86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7558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Reading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7C343-AA23-481D-B486-F5C0326B64D9}"/>
              </a:ext>
            </a:extLst>
          </p:cNvPr>
          <p:cNvSpPr txBox="1"/>
          <p:nvPr/>
        </p:nvSpPr>
        <p:spPr>
          <a:xfrm>
            <a:off x="700578" y="1659285"/>
            <a:ext cx="95035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Whole school focus to improve reading this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Belief as a school that every child can learn to read well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Reading with an adult 1:1 at least three times a week per pupil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Important to continue reading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Questioning</a:t>
            </a:r>
          </a:p>
        </p:txBody>
      </p:sp>
      <p:pic>
        <p:nvPicPr>
          <p:cNvPr id="3074" name="Picture 2" descr="37,300+ Reading Clipart Stock Illustrations, Royalty-Free ...">
            <a:extLst>
              <a:ext uri="{FF2B5EF4-FFF2-40B4-BE49-F238E27FC236}">
                <a16:creationId xmlns:a16="http://schemas.microsoft.com/office/drawing/2014/main" id="{4FC15251-0944-4370-8FD3-FD1540C00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256" y="4249927"/>
            <a:ext cx="3943350" cy="220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505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558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Writing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180129-598E-48E3-9063-D28670D0EAFE}"/>
              </a:ext>
            </a:extLst>
          </p:cNvPr>
          <p:cNvSpPr txBox="1"/>
          <p:nvPr/>
        </p:nvSpPr>
        <p:spPr>
          <a:xfrm>
            <a:off x="1119385" y="1604639"/>
            <a:ext cx="958823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Skills developed through independent grammar lessons.</a:t>
            </a:r>
          </a:p>
          <a:p>
            <a:endParaRPr lang="en-GB" sz="2800" dirty="0"/>
          </a:p>
          <a:p>
            <a:r>
              <a:rPr lang="en-GB" sz="2800" dirty="0"/>
              <a:t>Analyse model text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identify features of good writing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grammar lessons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plan their own writing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draft their writing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edit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publish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Independent writing opportunities within a two week cycle and built into continuous provision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Individualised support from adults where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2x handwriting lessons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Spelling practice built into every phonics lesson</a:t>
            </a:r>
          </a:p>
        </p:txBody>
      </p:sp>
      <p:pic>
        <p:nvPicPr>
          <p:cNvPr id="4098" name="Picture 2" descr="8,200+ Boy Writing Stock Illustrations, Royalty-Free Vector ...">
            <a:extLst>
              <a:ext uri="{FF2B5EF4-FFF2-40B4-BE49-F238E27FC236}">
                <a16:creationId xmlns:a16="http://schemas.microsoft.com/office/drawing/2014/main" id="{5F16EDAD-B412-4575-89A4-3BD1F1504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009" y="130302"/>
            <a:ext cx="2303593" cy="231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332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2165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Maths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5C6E22-BADB-48A6-BF5C-4133CED0E143}"/>
              </a:ext>
            </a:extLst>
          </p:cNvPr>
          <p:cNvSpPr txBox="1"/>
          <p:nvPr/>
        </p:nvSpPr>
        <p:spPr>
          <a:xfrm>
            <a:off x="1420427" y="1926455"/>
            <a:ext cx="79978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maths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Opportunities to work independently and with small groups on activities following the lesson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Use of manipulatives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Maths activities practice built into continuous provision</a:t>
            </a:r>
          </a:p>
        </p:txBody>
      </p:sp>
      <p:pic>
        <p:nvPicPr>
          <p:cNvPr id="5122" name="Picture 2" descr="Math Clipart Vector Art, Icons, and Graphics for Free Download">
            <a:extLst>
              <a:ext uri="{FF2B5EF4-FFF2-40B4-BE49-F238E27FC236}">
                <a16:creationId xmlns:a16="http://schemas.microsoft.com/office/drawing/2014/main" id="{8AA17041-8E33-4F1D-B81B-5634202A0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213" y="4069080"/>
            <a:ext cx="3247707" cy="26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958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4B3C7-A753-4DBE-9169-B07B5E680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EHCP Targets and SEND support plans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8EDBC-9A0C-4760-9EF2-D94680509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Worked on with an adult 3 times per week, per pupil.</a:t>
            </a:r>
          </a:p>
          <a:p>
            <a:r>
              <a:rPr lang="en-GB" dirty="0"/>
              <a:t>Regularly adapted and updated throughout the year</a:t>
            </a:r>
          </a:p>
          <a:p>
            <a:r>
              <a:rPr lang="en-GB" dirty="0"/>
              <a:t>Focused tracking completed to ensure they can be met prior to annual reviews.</a:t>
            </a:r>
          </a:p>
        </p:txBody>
      </p:sp>
    </p:spTree>
    <p:extLst>
      <p:ext uri="{BB962C8B-B14F-4D97-AF65-F5344CB8AC3E}">
        <p14:creationId xmlns:p14="http://schemas.microsoft.com/office/powerpoint/2010/main" val="2652853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2536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Annual Reviews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944687-EDE0-4966-8B64-E09E8CC27166}"/>
              </a:ext>
            </a:extLst>
          </p:cNvPr>
          <p:cNvSpPr txBox="1"/>
          <p:nvPr/>
        </p:nvSpPr>
        <p:spPr>
          <a:xfrm>
            <a:off x="1091953" y="2290439"/>
            <a:ext cx="103471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EYFS and Y2: September/November</a:t>
            </a:r>
          </a:p>
          <a:p>
            <a:r>
              <a:rPr lang="en-GB" sz="2800" dirty="0"/>
              <a:t>Y5: January</a:t>
            </a:r>
          </a:p>
          <a:p>
            <a:r>
              <a:rPr lang="en-GB" sz="2800" dirty="0"/>
              <a:t>Y1, 2, 3, 4: May/June</a:t>
            </a:r>
          </a:p>
          <a:p>
            <a:endParaRPr lang="en-GB" sz="2800" dirty="0"/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Invites will be sent out in good time prior to the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Paperwork will be sent home two weeks before the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Planned for a Wednesday afternoon at 1.30pm, if you have a request, please let me know in plenty of time.</a:t>
            </a:r>
          </a:p>
        </p:txBody>
      </p:sp>
    </p:spTree>
    <p:extLst>
      <p:ext uri="{BB962C8B-B14F-4D97-AF65-F5344CB8AC3E}">
        <p14:creationId xmlns:p14="http://schemas.microsoft.com/office/powerpoint/2010/main" val="3603880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65028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Zones of Regulation</a:t>
            </a:r>
          </a:p>
        </p:txBody>
      </p:sp>
      <p:pic>
        <p:nvPicPr>
          <p:cNvPr id="1026" name="Picture 2" descr="Zones of Regulation | Exning Primary School">
            <a:extLst>
              <a:ext uri="{FF2B5EF4-FFF2-40B4-BE49-F238E27FC236}">
                <a16:creationId xmlns:a16="http://schemas.microsoft.com/office/drawing/2014/main" id="{1CDD27FD-6917-4497-9FE7-1C09439DA1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16"/>
          <a:stretch/>
        </p:blipFill>
        <p:spPr bwMode="auto">
          <a:xfrm>
            <a:off x="2517775" y="1595375"/>
            <a:ext cx="7156450" cy="44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609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19F42E-CC94-4E20-9F2B-07A1FBB11B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5"/>
          <a:stretch/>
        </p:blipFill>
        <p:spPr bwMode="auto">
          <a:xfrm>
            <a:off x="2891396" y="772192"/>
            <a:ext cx="6409207" cy="53136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2380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944700-F7BE-4256-B9E0-C0AD815A0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8160" y="100287"/>
            <a:ext cx="4515680" cy="640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78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C6509FB-9B43-496C-A161-25BF14C6B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502" y="560134"/>
            <a:ext cx="9412996" cy="536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20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2449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Communication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687A69-F7CD-4B15-89A2-4A20895E0351}"/>
              </a:ext>
            </a:extLst>
          </p:cNvPr>
          <p:cNvSpPr txBox="1"/>
          <p:nvPr/>
        </p:nvSpPr>
        <p:spPr>
          <a:xfrm>
            <a:off x="1146817" y="1668647"/>
            <a:ext cx="93504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hlinkClick r:id="rId2"/>
              </a:rPr>
              <a:t>splprovision@glenfield.leics.sch.uk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Class dojo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Phone</a:t>
            </a:r>
          </a:p>
          <a:p>
            <a:endParaRPr lang="en-US" sz="2800" dirty="0"/>
          </a:p>
        </p:txBody>
      </p:sp>
      <p:pic>
        <p:nvPicPr>
          <p:cNvPr id="6146" name="Picture 2" descr="Effective Communication Clipart | Free Images at Clker.com - vector clip art  online, royalty free &amp; public domain">
            <a:extLst>
              <a:ext uri="{FF2B5EF4-FFF2-40B4-BE49-F238E27FC236}">
                <a16:creationId xmlns:a16="http://schemas.microsoft.com/office/drawing/2014/main" id="{FA676A8E-7084-4E6E-92C0-150C1687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346" y="2689669"/>
            <a:ext cx="4619388" cy="237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768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7581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41528763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4360</TotalTime>
  <Words>419</Words>
  <Application>Microsoft Office PowerPoint</Application>
  <PresentationFormat>Widescreen</PresentationFormat>
  <Paragraphs>64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EHCP Targets and SEND support plans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Squires</dc:creator>
  <cp:lastModifiedBy>Nathan Squires</cp:lastModifiedBy>
  <cp:revision>16</cp:revision>
  <dcterms:created xsi:type="dcterms:W3CDTF">2022-08-31T18:40:23Z</dcterms:created>
  <dcterms:modified xsi:type="dcterms:W3CDTF">2026-09-07T15:47:20Z</dcterms:modified>
</cp:coreProperties>
</file>