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61" r:id="rId7"/>
    <p:sldId id="258" r:id="rId8"/>
    <p:sldId id="259" r:id="rId9"/>
    <p:sldId id="268" r:id="rId10"/>
    <p:sldId id="262" r:id="rId11"/>
    <p:sldId id="264" r:id="rId12"/>
    <p:sldId id="266" r:id="rId13"/>
    <p:sldId id="263" r:id="rId14"/>
    <p:sldId id="265" r:id="rId15"/>
  </p:sldIdLst>
  <p:sldSz cx="18288000" cy="10287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Greycliff" panose="020B0604020202020204" charset="0"/>
      <p:regular r:id="rId20"/>
    </p:embeddedFont>
    <p:embeddedFont>
      <p:font typeface="Greycliff Bold" panose="020B0604020202020204" charset="0"/>
      <p:regular r:id="rId21"/>
    </p:embeddedFont>
    <p:embeddedFont>
      <p:font typeface="Segoe UI" panose="020B0502040204020203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567874-EBA3-2416-54AB-33D1CD9CB6EC}" v="338" dt="2025-09-08T11:45:04.572"/>
    <p1510:client id="{C04BA70B-F461-6BD7-150E-F4F7CF1BC579}" v="418" dt="2025-09-07T19:50:04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1003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min Marsh" userId="S::jmarsh@glenfield.leics.sch.uk::ee3ae872-1184-4dae-a874-1ef16702fc16" providerId="AD" clId="Web-{EC9A42C1-D2E3-C33A-8A18-B1D84ACE7788}"/>
    <pc:docChg chg="modSld">
      <pc:chgData name="Jasmin Marsh" userId="S::jmarsh@glenfield.leics.sch.uk::ee3ae872-1184-4dae-a874-1ef16702fc16" providerId="AD" clId="Web-{EC9A42C1-D2E3-C33A-8A18-B1D84ACE7788}" dt="2025-09-04T12:40:37.041" v="3" actId="20577"/>
      <pc:docMkLst>
        <pc:docMk/>
      </pc:docMkLst>
      <pc:sldChg chg="modSp">
        <pc:chgData name="Jasmin Marsh" userId="S::jmarsh@glenfield.leics.sch.uk::ee3ae872-1184-4dae-a874-1ef16702fc16" providerId="AD" clId="Web-{EC9A42C1-D2E3-C33A-8A18-B1D84ACE7788}" dt="2025-09-04T12:40:37.041" v="3" actId="20577"/>
        <pc:sldMkLst>
          <pc:docMk/>
          <pc:sldMk cId="0" sldId="257"/>
        </pc:sldMkLst>
        <pc:spChg chg="mod">
          <ac:chgData name="Jasmin Marsh" userId="S::jmarsh@glenfield.leics.sch.uk::ee3ae872-1184-4dae-a874-1ef16702fc16" providerId="AD" clId="Web-{EC9A42C1-D2E3-C33A-8A18-B1D84ACE7788}" dt="2025-09-04T12:40:37.041" v="3" actId="20577"/>
          <ac:spMkLst>
            <pc:docMk/>
            <pc:sldMk cId="0" sldId="257"/>
            <ac:spMk id="13" creationId="{00000000-0000-0000-0000-000000000000}"/>
          </ac:spMkLst>
        </pc:spChg>
      </pc:sldChg>
    </pc:docChg>
  </pc:docChgLst>
  <pc:docChgLst>
    <pc:chgData name="Jasmin Marsh" userId="S::jmarsh@glenfield.leics.sch.uk::ee3ae872-1184-4dae-a874-1ef16702fc16" providerId="AD" clId="Web-{C04BA70B-F461-6BD7-150E-F4F7CF1BC579}"/>
    <pc:docChg chg="addSld modSld">
      <pc:chgData name="Jasmin Marsh" userId="S::jmarsh@glenfield.leics.sch.uk::ee3ae872-1184-4dae-a874-1ef16702fc16" providerId="AD" clId="Web-{C04BA70B-F461-6BD7-150E-F4F7CF1BC579}" dt="2025-09-07T19:50:04.871" v="213" actId="20577"/>
      <pc:docMkLst>
        <pc:docMk/>
      </pc:docMkLst>
      <pc:sldChg chg="addSp modSp new">
        <pc:chgData name="Jasmin Marsh" userId="S::jmarsh@glenfield.leics.sch.uk::ee3ae872-1184-4dae-a874-1ef16702fc16" providerId="AD" clId="Web-{C04BA70B-F461-6BD7-150E-F4F7CF1BC579}" dt="2025-09-07T19:50:04.871" v="213" actId="20577"/>
        <pc:sldMkLst>
          <pc:docMk/>
          <pc:sldMk cId="2763660140" sldId="266"/>
        </pc:sldMkLst>
        <pc:spChg chg="add">
          <ac:chgData name="Jasmin Marsh" userId="S::jmarsh@glenfield.leics.sch.uk::ee3ae872-1184-4dae-a874-1ef16702fc16" providerId="AD" clId="Web-{C04BA70B-F461-6BD7-150E-F4F7CF1BC579}" dt="2025-09-07T19:47:00.055" v="1"/>
          <ac:spMkLst>
            <pc:docMk/>
            <pc:sldMk cId="2763660140" sldId="266"/>
            <ac:spMk id="3" creationId="{5CB827D4-5EC3-7EAF-8756-B0F65CD773E0}"/>
          </ac:spMkLst>
        </pc:spChg>
        <pc:spChg chg="add mod">
          <ac:chgData name="Jasmin Marsh" userId="S::jmarsh@glenfield.leics.sch.uk::ee3ae872-1184-4dae-a874-1ef16702fc16" providerId="AD" clId="Web-{C04BA70B-F461-6BD7-150E-F4F7CF1BC579}" dt="2025-09-07T19:47:13.962" v="9" actId="20577"/>
          <ac:spMkLst>
            <pc:docMk/>
            <pc:sldMk cId="2763660140" sldId="266"/>
            <ac:spMk id="5" creationId="{E5FF82D8-E10A-2CE8-9AF9-0BB61256766A}"/>
          </ac:spMkLst>
        </pc:spChg>
        <pc:spChg chg="add">
          <ac:chgData name="Jasmin Marsh" userId="S::jmarsh@glenfield.leics.sch.uk::ee3ae872-1184-4dae-a874-1ef16702fc16" providerId="AD" clId="Web-{C04BA70B-F461-6BD7-150E-F4F7CF1BC579}" dt="2025-09-07T19:47:15.352" v="10"/>
          <ac:spMkLst>
            <pc:docMk/>
            <pc:sldMk cId="2763660140" sldId="266"/>
            <ac:spMk id="7" creationId="{0F8FF00F-9802-E501-A219-97991162EB8A}"/>
          </ac:spMkLst>
        </pc:spChg>
        <pc:spChg chg="add mod">
          <ac:chgData name="Jasmin Marsh" userId="S::jmarsh@glenfield.leics.sch.uk::ee3ae872-1184-4dae-a874-1ef16702fc16" providerId="AD" clId="Web-{C04BA70B-F461-6BD7-150E-F4F7CF1BC579}" dt="2025-09-07T19:48:46.761" v="141" actId="20577"/>
          <ac:spMkLst>
            <pc:docMk/>
            <pc:sldMk cId="2763660140" sldId="266"/>
            <ac:spMk id="8" creationId="{E95D1B55-DFCF-7B51-8557-6F505AA31452}"/>
          </ac:spMkLst>
        </pc:spChg>
        <pc:spChg chg="add mod">
          <ac:chgData name="Jasmin Marsh" userId="S::jmarsh@glenfield.leics.sch.uk::ee3ae872-1184-4dae-a874-1ef16702fc16" providerId="AD" clId="Web-{C04BA70B-F461-6BD7-150E-F4F7CF1BC579}" dt="2025-09-07T19:48:48.526" v="143" actId="1076"/>
          <ac:spMkLst>
            <pc:docMk/>
            <pc:sldMk cId="2763660140" sldId="266"/>
            <ac:spMk id="9" creationId="{FFD63010-7C68-9826-158B-E807934CD5F9}"/>
          </ac:spMkLst>
        </pc:spChg>
        <pc:spChg chg="add mod">
          <ac:chgData name="Jasmin Marsh" userId="S::jmarsh@glenfield.leics.sch.uk::ee3ae872-1184-4dae-a874-1ef16702fc16" providerId="AD" clId="Web-{C04BA70B-F461-6BD7-150E-F4F7CF1BC579}" dt="2025-09-07T19:50:04.871" v="213" actId="20577"/>
          <ac:spMkLst>
            <pc:docMk/>
            <pc:sldMk cId="2763660140" sldId="266"/>
            <ac:spMk id="10" creationId="{87DCA12F-6620-BD24-E637-3199E019389D}"/>
          </ac:spMkLst>
        </pc:spChg>
      </pc:sldChg>
    </pc:docChg>
  </pc:docChgLst>
  <pc:docChgLst>
    <pc:chgData name="Angela Setchfield" userId="S::asetchfield@glenfield.leics.sch.uk::2a37c307-4b0e-4b0f-9daa-ccb771e6b4a8" providerId="AD" clId="Web-{9459575F-465B-FB03-1F68-FC715DD38A19}"/>
    <pc:docChg chg="addSld delSld modSld">
      <pc:chgData name="Angela Setchfield" userId="S::asetchfield@glenfield.leics.sch.uk::2a37c307-4b0e-4b0f-9daa-ccb771e6b4a8" providerId="AD" clId="Web-{9459575F-465B-FB03-1F68-FC715DD38A19}" dt="2025-09-03T20:38:39.750" v="12" actId="1076"/>
      <pc:docMkLst>
        <pc:docMk/>
      </pc:docMkLst>
      <pc:sldChg chg="addSp delSp modSp">
        <pc:chgData name="Angela Setchfield" userId="S::asetchfield@glenfield.leics.sch.uk::2a37c307-4b0e-4b0f-9daa-ccb771e6b4a8" providerId="AD" clId="Web-{9459575F-465B-FB03-1F68-FC715DD38A19}" dt="2025-09-03T20:38:39.750" v="12" actId="1076"/>
        <pc:sldMkLst>
          <pc:docMk/>
          <pc:sldMk cId="0" sldId="263"/>
        </pc:sldMkLst>
        <pc:spChg chg="mod">
          <ac:chgData name="Angela Setchfield" userId="S::asetchfield@glenfield.leics.sch.uk::2a37c307-4b0e-4b0f-9daa-ccb771e6b4a8" providerId="AD" clId="Web-{9459575F-465B-FB03-1F68-FC715DD38A19}" dt="2025-09-03T20:38:24.531" v="9" actId="1076"/>
          <ac:spMkLst>
            <pc:docMk/>
            <pc:sldMk cId="0" sldId="263"/>
            <ac:spMk id="3" creationId="{00000000-0000-0000-0000-000000000000}"/>
          </ac:spMkLst>
        </pc:spChg>
        <pc:spChg chg="mod">
          <ac:chgData name="Angela Setchfield" userId="S::asetchfield@glenfield.leics.sch.uk::2a37c307-4b0e-4b0f-9daa-ccb771e6b4a8" providerId="AD" clId="Web-{9459575F-465B-FB03-1F68-FC715DD38A19}" dt="2025-09-03T20:38:12.500" v="6" actId="1076"/>
          <ac:spMkLst>
            <pc:docMk/>
            <pc:sldMk cId="0" sldId="263"/>
            <ac:spMk id="11" creationId="{00000000-0000-0000-0000-000000000000}"/>
          </ac:spMkLst>
        </pc:spChg>
        <pc:spChg chg="mod">
          <ac:chgData name="Angela Setchfield" userId="S::asetchfield@glenfield.leics.sch.uk::2a37c307-4b0e-4b0f-9daa-ccb771e6b4a8" providerId="AD" clId="Web-{9459575F-465B-FB03-1F68-FC715DD38A19}" dt="2025-09-03T20:38:28.281" v="10" actId="1076"/>
          <ac:spMkLst>
            <pc:docMk/>
            <pc:sldMk cId="0" sldId="263"/>
            <ac:spMk id="12" creationId="{00000000-0000-0000-0000-000000000000}"/>
          </ac:spMkLst>
        </pc:spChg>
        <pc:spChg chg="mod">
          <ac:chgData name="Angela Setchfield" userId="S::asetchfield@glenfield.leics.sch.uk::2a37c307-4b0e-4b0f-9daa-ccb771e6b4a8" providerId="AD" clId="Web-{9459575F-465B-FB03-1F68-FC715DD38A19}" dt="2025-09-03T20:38:34.781" v="11" actId="1076"/>
          <ac:spMkLst>
            <pc:docMk/>
            <pc:sldMk cId="0" sldId="263"/>
            <ac:spMk id="15" creationId="{00000000-0000-0000-0000-000000000000}"/>
          </ac:spMkLst>
        </pc:spChg>
        <pc:spChg chg="mod">
          <ac:chgData name="Angela Setchfield" userId="S::asetchfield@glenfield.leics.sch.uk::2a37c307-4b0e-4b0f-9daa-ccb771e6b4a8" providerId="AD" clId="Web-{9459575F-465B-FB03-1F68-FC715DD38A19}" dt="2025-09-03T20:38:39.750" v="12" actId="1076"/>
          <ac:spMkLst>
            <pc:docMk/>
            <pc:sldMk cId="0" sldId="263"/>
            <ac:spMk id="16" creationId="{00000000-0000-0000-0000-000000000000}"/>
          </ac:spMkLst>
        </pc:spChg>
        <pc:spChg chg="add mod">
          <ac:chgData name="Angela Setchfield" userId="S::asetchfield@glenfield.leics.sch.uk::2a37c307-4b0e-4b0f-9daa-ccb771e6b4a8" providerId="AD" clId="Web-{9459575F-465B-FB03-1F68-FC715DD38A19}" dt="2025-09-03T20:38:21.125" v="8" actId="1076"/>
          <ac:spMkLst>
            <pc:docMk/>
            <pc:sldMk cId="0" sldId="263"/>
            <ac:spMk id="19" creationId="{0E100ECE-BB4E-3964-AA70-91418D4B1858}"/>
          </ac:spMkLst>
        </pc:spChg>
      </pc:sldChg>
      <pc:sldChg chg="new del">
        <pc:chgData name="Angela Setchfield" userId="S::asetchfield@glenfield.leics.sch.uk::2a37c307-4b0e-4b0f-9daa-ccb771e6b4a8" providerId="AD" clId="Web-{9459575F-465B-FB03-1F68-FC715DD38A19}" dt="2025-09-03T20:37:30.202" v="1"/>
        <pc:sldMkLst>
          <pc:docMk/>
          <pc:sldMk cId="2279833524" sldId="266"/>
        </pc:sldMkLst>
      </pc:sldChg>
    </pc:docChg>
  </pc:docChgLst>
  <pc:docChgLst>
    <pc:chgData name="Angela Setchfield" userId="S::asetchfield@glenfield.leics.sch.uk::2a37c307-4b0e-4b0f-9daa-ccb771e6b4a8" providerId="AD" clId="Web-{74567874-EBA3-2416-54AB-33D1CD9CB6EC}"/>
    <pc:docChg chg="addSld delSld modSld sldOrd">
      <pc:chgData name="Angela Setchfield" userId="S::asetchfield@glenfield.leics.sch.uk::2a37c307-4b0e-4b0f-9daa-ccb771e6b4a8" providerId="AD" clId="Web-{74567874-EBA3-2416-54AB-33D1CD9CB6EC}" dt="2025-09-08T11:45:04.572" v="213"/>
      <pc:docMkLst>
        <pc:docMk/>
      </pc:docMkLst>
      <pc:sldChg chg="ord">
        <pc:chgData name="Angela Setchfield" userId="S::asetchfield@glenfield.leics.sch.uk::2a37c307-4b0e-4b0f-9daa-ccb771e6b4a8" providerId="AD" clId="Web-{74567874-EBA3-2416-54AB-33D1CD9CB6EC}" dt="2025-09-08T11:44:37.790" v="211"/>
        <pc:sldMkLst>
          <pc:docMk/>
          <pc:sldMk cId="0" sldId="261"/>
        </pc:sldMkLst>
      </pc:sldChg>
      <pc:sldChg chg="modSp">
        <pc:chgData name="Angela Setchfield" userId="S::asetchfield@glenfield.leics.sch.uk::2a37c307-4b0e-4b0f-9daa-ccb771e6b4a8" providerId="AD" clId="Web-{74567874-EBA3-2416-54AB-33D1CD9CB6EC}" dt="2025-09-08T11:33:02.823" v="12" actId="20577"/>
        <pc:sldMkLst>
          <pc:docMk/>
          <pc:sldMk cId="0" sldId="262"/>
        </pc:sldMkLst>
        <pc:spChg chg="mod">
          <ac:chgData name="Angela Setchfield" userId="S::asetchfield@glenfield.leics.sch.uk::2a37c307-4b0e-4b0f-9daa-ccb771e6b4a8" providerId="AD" clId="Web-{74567874-EBA3-2416-54AB-33D1CD9CB6EC}" dt="2025-09-08T11:33:02.823" v="12" actId="20577"/>
          <ac:spMkLst>
            <pc:docMk/>
            <pc:sldMk cId="0" sldId="262"/>
            <ac:spMk id="14" creationId="{00000000-0000-0000-0000-000000000000}"/>
          </ac:spMkLst>
        </pc:spChg>
      </pc:sldChg>
      <pc:sldChg chg="ord">
        <pc:chgData name="Angela Setchfield" userId="S::asetchfield@glenfield.leics.sch.uk::2a37c307-4b0e-4b0f-9daa-ccb771e6b4a8" providerId="AD" clId="Web-{74567874-EBA3-2416-54AB-33D1CD9CB6EC}" dt="2025-09-08T11:45:04.572" v="213"/>
        <pc:sldMkLst>
          <pc:docMk/>
          <pc:sldMk cId="0" sldId="264"/>
        </pc:sldMkLst>
      </pc:sldChg>
      <pc:sldChg chg="modSp">
        <pc:chgData name="Angela Setchfield" userId="S::asetchfield@glenfield.leics.sch.uk::2a37c307-4b0e-4b0f-9daa-ccb771e6b4a8" providerId="AD" clId="Web-{74567874-EBA3-2416-54AB-33D1CD9CB6EC}" dt="2025-09-08T11:31:39.759" v="9" actId="14100"/>
        <pc:sldMkLst>
          <pc:docMk/>
          <pc:sldMk cId="2763660140" sldId="266"/>
        </pc:sldMkLst>
        <pc:spChg chg="mod">
          <ac:chgData name="Angela Setchfield" userId="S::asetchfield@glenfield.leics.sch.uk::2a37c307-4b0e-4b0f-9daa-ccb771e6b4a8" providerId="AD" clId="Web-{74567874-EBA3-2416-54AB-33D1CD9CB6EC}" dt="2025-09-08T11:31:28.665" v="4" actId="1076"/>
          <ac:spMkLst>
            <pc:docMk/>
            <pc:sldMk cId="2763660140" sldId="266"/>
            <ac:spMk id="8" creationId="{E95D1B55-DFCF-7B51-8557-6F505AA31452}"/>
          </ac:spMkLst>
        </pc:spChg>
        <pc:spChg chg="mod">
          <ac:chgData name="Angela Setchfield" userId="S::asetchfield@glenfield.leics.sch.uk::2a37c307-4b0e-4b0f-9daa-ccb771e6b4a8" providerId="AD" clId="Web-{74567874-EBA3-2416-54AB-33D1CD9CB6EC}" dt="2025-09-08T11:31:39.759" v="9" actId="14100"/>
          <ac:spMkLst>
            <pc:docMk/>
            <pc:sldMk cId="2763660140" sldId="266"/>
            <ac:spMk id="10" creationId="{87DCA12F-6620-BD24-E637-3199E019389D}"/>
          </ac:spMkLst>
        </pc:spChg>
      </pc:sldChg>
      <pc:sldChg chg="new del">
        <pc:chgData name="Angela Setchfield" userId="S::asetchfield@glenfield.leics.sch.uk::2a37c307-4b0e-4b0f-9daa-ccb771e6b4a8" providerId="AD" clId="Web-{74567874-EBA3-2416-54AB-33D1CD9CB6EC}" dt="2025-09-08T11:36:21.530" v="15"/>
        <pc:sldMkLst>
          <pc:docMk/>
          <pc:sldMk cId="2459806738" sldId="267"/>
        </pc:sldMkLst>
      </pc:sldChg>
      <pc:sldChg chg="addSp delSp modSp add replId">
        <pc:chgData name="Angela Setchfield" userId="S::asetchfield@glenfield.leics.sch.uk::2a37c307-4b0e-4b0f-9daa-ccb771e6b4a8" providerId="AD" clId="Web-{74567874-EBA3-2416-54AB-33D1CD9CB6EC}" dt="2025-09-08T11:44:24.587" v="209" actId="1076"/>
        <pc:sldMkLst>
          <pc:docMk/>
          <pc:sldMk cId="3526182048" sldId="268"/>
        </pc:sldMkLst>
        <pc:spChg chg="mod">
          <ac:chgData name="Angela Setchfield" userId="S::asetchfield@glenfield.leics.sch.uk::2a37c307-4b0e-4b0f-9daa-ccb771e6b4a8" providerId="AD" clId="Web-{74567874-EBA3-2416-54AB-33D1CD9CB6EC}" dt="2025-09-08T11:40:39.651" v="111" actId="1076"/>
          <ac:spMkLst>
            <pc:docMk/>
            <pc:sldMk cId="3526182048" sldId="268"/>
            <ac:spMk id="2" creationId="{A1ED93E8-6FFC-4CBB-B25C-BE9AAE3914D3}"/>
          </ac:spMkLst>
        </pc:spChg>
        <pc:spChg chg="mod">
          <ac:chgData name="Angela Setchfield" userId="S::asetchfield@glenfield.leics.sch.uk::2a37c307-4b0e-4b0f-9daa-ccb771e6b4a8" providerId="AD" clId="Web-{74567874-EBA3-2416-54AB-33D1CD9CB6EC}" dt="2025-09-08T11:39:47.428" v="69" actId="20577"/>
          <ac:spMkLst>
            <pc:docMk/>
            <pc:sldMk cId="3526182048" sldId="268"/>
            <ac:spMk id="4" creationId="{D2598262-7B66-CE24-0903-4ADFCF999FEC}"/>
          </ac:spMkLst>
        </pc:spChg>
        <pc:spChg chg="del">
          <ac:chgData name="Angela Setchfield" userId="S::asetchfield@glenfield.leics.sch.uk::2a37c307-4b0e-4b0f-9daa-ccb771e6b4a8" providerId="AD" clId="Web-{74567874-EBA3-2416-54AB-33D1CD9CB6EC}" dt="2025-09-08T11:37:55.937" v="27"/>
          <ac:spMkLst>
            <pc:docMk/>
            <pc:sldMk cId="3526182048" sldId="268"/>
            <ac:spMk id="8" creationId="{24FCDF01-6BAF-3C55-55F1-E472A34D1415}"/>
          </ac:spMkLst>
        </pc:spChg>
        <pc:spChg chg="add mod">
          <ac:chgData name="Angela Setchfield" userId="S::asetchfield@glenfield.leics.sch.uk::2a37c307-4b0e-4b0f-9daa-ccb771e6b4a8" providerId="AD" clId="Web-{74567874-EBA3-2416-54AB-33D1CD9CB6EC}" dt="2025-09-08T11:43:26.037" v="207" actId="14100"/>
          <ac:spMkLst>
            <pc:docMk/>
            <pc:sldMk cId="3526182048" sldId="268"/>
            <ac:spMk id="10" creationId="{7E353A48-559D-2D05-E35B-6FD7012DB2DC}"/>
          </ac:spMkLst>
        </pc:spChg>
        <pc:spChg chg="del mod">
          <ac:chgData name="Angela Setchfield" userId="S::asetchfield@glenfield.leics.sch.uk::2a37c307-4b0e-4b0f-9daa-ccb771e6b4a8" providerId="AD" clId="Web-{74567874-EBA3-2416-54AB-33D1CD9CB6EC}" dt="2025-09-08T11:37:51.922" v="26"/>
          <ac:spMkLst>
            <pc:docMk/>
            <pc:sldMk cId="3526182048" sldId="268"/>
            <ac:spMk id="11" creationId="{8C3C92EF-194E-8D9D-94D0-98080EA76512}"/>
          </ac:spMkLst>
        </pc:spChg>
        <pc:spChg chg="mod">
          <ac:chgData name="Angela Setchfield" userId="S::asetchfield@glenfield.leics.sch.uk::2a37c307-4b0e-4b0f-9daa-ccb771e6b4a8" providerId="AD" clId="Web-{74567874-EBA3-2416-54AB-33D1CD9CB6EC}" dt="2025-09-08T11:40:34.901" v="109" actId="20577"/>
          <ac:spMkLst>
            <pc:docMk/>
            <pc:sldMk cId="3526182048" sldId="268"/>
            <ac:spMk id="12" creationId="{A6ABC85B-FDD3-B42C-EC40-53F3A84A8473}"/>
          </ac:spMkLst>
        </pc:spChg>
        <pc:picChg chg="add mod">
          <ac:chgData name="Angela Setchfield" userId="S::asetchfield@glenfield.leics.sch.uk::2a37c307-4b0e-4b0f-9daa-ccb771e6b4a8" providerId="AD" clId="Web-{74567874-EBA3-2416-54AB-33D1CD9CB6EC}" dt="2025-09-08T11:44:24.587" v="209" actId="1076"/>
          <ac:picMkLst>
            <pc:docMk/>
            <pc:sldMk cId="3526182048" sldId="268"/>
            <ac:picMk id="13" creationId="{F4DC6365-1510-3C31-4E61-4D5A20B1BCA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26.png"/><Relationship Id="rId3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0" Type="http://schemas.openxmlformats.org/officeDocument/2006/relationships/image" Target="../media/image3.svg"/><Relationship Id="rId4" Type="http://schemas.openxmlformats.org/officeDocument/2006/relationships/image" Target="../media/image25.svg"/><Relationship Id="rId9" Type="http://schemas.openxmlformats.org/officeDocument/2006/relationships/image" Target="../media/image2.png"/><Relationship Id="rId14" Type="http://schemas.openxmlformats.org/officeDocument/2006/relationships/image" Target="../media/image27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8.png"/><Relationship Id="rId12" Type="http://schemas.openxmlformats.org/officeDocument/2006/relationships/image" Target="../media/image5.svg"/><Relationship Id="rId2" Type="http://schemas.openxmlformats.org/officeDocument/2006/relationships/image" Target="../media/image1.png"/><Relationship Id="rId16" Type="http://schemas.openxmlformats.org/officeDocument/2006/relationships/image" Target="../media/image3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11" Type="http://schemas.openxmlformats.org/officeDocument/2006/relationships/image" Target="../media/image4.png"/><Relationship Id="rId5" Type="http://schemas.openxmlformats.org/officeDocument/2006/relationships/image" Target="../media/image30.png"/><Relationship Id="rId15" Type="http://schemas.openxmlformats.org/officeDocument/2006/relationships/image" Target="../media/image36.png"/><Relationship Id="rId10" Type="http://schemas.openxmlformats.org/officeDocument/2006/relationships/image" Target="../media/image33.svg"/><Relationship Id="rId4" Type="http://schemas.openxmlformats.org/officeDocument/2006/relationships/image" Target="../media/image29.svg"/><Relationship Id="rId9" Type="http://schemas.openxmlformats.org/officeDocument/2006/relationships/image" Target="../media/image32.png"/><Relationship Id="rId14" Type="http://schemas.openxmlformats.org/officeDocument/2006/relationships/image" Target="../media/image3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44.png"/><Relationship Id="rId18" Type="http://schemas.openxmlformats.org/officeDocument/2006/relationships/image" Target="../media/image49.svg"/><Relationship Id="rId26" Type="http://schemas.openxmlformats.org/officeDocument/2006/relationships/image" Target="../media/image57.svg"/><Relationship Id="rId3" Type="http://schemas.openxmlformats.org/officeDocument/2006/relationships/image" Target="../media/image38.png"/><Relationship Id="rId21" Type="http://schemas.openxmlformats.org/officeDocument/2006/relationships/image" Target="../media/image52.png"/><Relationship Id="rId7" Type="http://schemas.openxmlformats.org/officeDocument/2006/relationships/image" Target="../media/image4.png"/><Relationship Id="rId12" Type="http://schemas.openxmlformats.org/officeDocument/2006/relationships/image" Target="../media/image29.svg"/><Relationship Id="rId17" Type="http://schemas.openxmlformats.org/officeDocument/2006/relationships/image" Target="../media/image48.png"/><Relationship Id="rId25" Type="http://schemas.openxmlformats.org/officeDocument/2006/relationships/image" Target="../media/image56.png"/><Relationship Id="rId2" Type="http://schemas.openxmlformats.org/officeDocument/2006/relationships/image" Target="../media/image1.png"/><Relationship Id="rId16" Type="http://schemas.openxmlformats.org/officeDocument/2006/relationships/image" Target="../media/image47.svg"/><Relationship Id="rId20" Type="http://schemas.openxmlformats.org/officeDocument/2006/relationships/image" Target="../media/image51.svg"/><Relationship Id="rId29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svg"/><Relationship Id="rId11" Type="http://schemas.openxmlformats.org/officeDocument/2006/relationships/image" Target="../media/image28.png"/><Relationship Id="rId24" Type="http://schemas.openxmlformats.org/officeDocument/2006/relationships/image" Target="../media/image55.svg"/><Relationship Id="rId32" Type="http://schemas.openxmlformats.org/officeDocument/2006/relationships/image" Target="../media/image63.svg"/><Relationship Id="rId5" Type="http://schemas.openxmlformats.org/officeDocument/2006/relationships/image" Target="../media/image40.png"/><Relationship Id="rId15" Type="http://schemas.openxmlformats.org/officeDocument/2006/relationships/image" Target="../media/image46.png"/><Relationship Id="rId23" Type="http://schemas.openxmlformats.org/officeDocument/2006/relationships/image" Target="../media/image54.png"/><Relationship Id="rId28" Type="http://schemas.openxmlformats.org/officeDocument/2006/relationships/image" Target="../media/image59.svg"/><Relationship Id="rId10" Type="http://schemas.openxmlformats.org/officeDocument/2006/relationships/image" Target="../media/image43.svg"/><Relationship Id="rId19" Type="http://schemas.openxmlformats.org/officeDocument/2006/relationships/image" Target="../media/image50.png"/><Relationship Id="rId31" Type="http://schemas.openxmlformats.org/officeDocument/2006/relationships/image" Target="../media/image62.png"/><Relationship Id="rId4" Type="http://schemas.openxmlformats.org/officeDocument/2006/relationships/image" Target="../media/image39.svg"/><Relationship Id="rId9" Type="http://schemas.openxmlformats.org/officeDocument/2006/relationships/image" Target="../media/image42.png"/><Relationship Id="rId14" Type="http://schemas.openxmlformats.org/officeDocument/2006/relationships/image" Target="../media/image45.svg"/><Relationship Id="rId22" Type="http://schemas.openxmlformats.org/officeDocument/2006/relationships/image" Target="../media/image53.svg"/><Relationship Id="rId27" Type="http://schemas.openxmlformats.org/officeDocument/2006/relationships/image" Target="../media/image58.png"/><Relationship Id="rId30" Type="http://schemas.openxmlformats.org/officeDocument/2006/relationships/image" Target="../media/image6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66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6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4.png"/><Relationship Id="rId5" Type="http://schemas.openxmlformats.org/officeDocument/2006/relationships/image" Target="../media/image4.png"/><Relationship Id="rId10" Type="http://schemas.openxmlformats.org/officeDocument/2006/relationships/image" Target="../media/image29.svg"/><Relationship Id="rId4" Type="http://schemas.openxmlformats.org/officeDocument/2006/relationships/image" Target="../media/image39.svg"/><Relationship Id="rId9" Type="http://schemas.openxmlformats.org/officeDocument/2006/relationships/image" Target="../media/image28.png"/><Relationship Id="rId14" Type="http://schemas.openxmlformats.org/officeDocument/2006/relationships/image" Target="../media/image6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6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6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6.png"/><Relationship Id="rId5" Type="http://schemas.openxmlformats.org/officeDocument/2006/relationships/image" Target="../media/image4.png"/><Relationship Id="rId10" Type="http://schemas.openxmlformats.org/officeDocument/2006/relationships/image" Target="../media/image29.svg"/><Relationship Id="rId4" Type="http://schemas.openxmlformats.org/officeDocument/2006/relationships/image" Target="../media/image39.sv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26.png"/><Relationship Id="rId18" Type="http://schemas.openxmlformats.org/officeDocument/2006/relationships/image" Target="../media/image70.svg"/><Relationship Id="rId3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9.svg"/><Relationship Id="rId17" Type="http://schemas.openxmlformats.org/officeDocument/2006/relationships/image" Target="../media/image69.png"/><Relationship Id="rId2" Type="http://schemas.openxmlformats.org/officeDocument/2006/relationships/image" Target="../media/image1.png"/><Relationship Id="rId16" Type="http://schemas.openxmlformats.org/officeDocument/2006/relationships/image" Target="../media/image3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38.png"/><Relationship Id="rId10" Type="http://schemas.openxmlformats.org/officeDocument/2006/relationships/image" Target="../media/image3.svg"/><Relationship Id="rId4" Type="http://schemas.openxmlformats.org/officeDocument/2006/relationships/image" Target="../media/image25.svg"/><Relationship Id="rId9" Type="http://schemas.openxmlformats.org/officeDocument/2006/relationships/image" Target="../media/image2.png"/><Relationship Id="rId14" Type="http://schemas.openxmlformats.org/officeDocument/2006/relationships/image" Target="../media/image2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26.png"/><Relationship Id="rId3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9.svg"/><Relationship Id="rId17" Type="http://schemas.openxmlformats.org/officeDocument/2006/relationships/image" Target="../media/image71.png"/><Relationship Id="rId2" Type="http://schemas.openxmlformats.org/officeDocument/2006/relationships/image" Target="../media/image1.png"/><Relationship Id="rId16" Type="http://schemas.openxmlformats.org/officeDocument/2006/relationships/image" Target="../media/image3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38.png"/><Relationship Id="rId10" Type="http://schemas.openxmlformats.org/officeDocument/2006/relationships/image" Target="../media/image3.svg"/><Relationship Id="rId4" Type="http://schemas.openxmlformats.org/officeDocument/2006/relationships/image" Target="../media/image25.svg"/><Relationship Id="rId9" Type="http://schemas.openxmlformats.org/officeDocument/2006/relationships/image" Target="../media/image2.png"/><Relationship Id="rId14" Type="http://schemas.openxmlformats.org/officeDocument/2006/relationships/image" Target="../media/image2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38.png"/><Relationship Id="rId3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9.svg"/><Relationship Id="rId2" Type="http://schemas.openxmlformats.org/officeDocument/2006/relationships/image" Target="../media/image1.png"/><Relationship Id="rId16" Type="http://schemas.openxmlformats.org/officeDocument/2006/relationships/image" Target="../media/image2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26.png"/><Relationship Id="rId10" Type="http://schemas.openxmlformats.org/officeDocument/2006/relationships/image" Target="../media/image3.svg"/><Relationship Id="rId4" Type="http://schemas.openxmlformats.org/officeDocument/2006/relationships/image" Target="../media/image25.svg"/><Relationship Id="rId9" Type="http://schemas.openxmlformats.org/officeDocument/2006/relationships/image" Target="../media/image2.png"/><Relationship Id="rId14" Type="http://schemas.openxmlformats.org/officeDocument/2006/relationships/image" Target="../media/image3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270477" y="4517342"/>
            <a:ext cx="10258250" cy="9885223"/>
          </a:xfrm>
          <a:custGeom>
            <a:avLst/>
            <a:gdLst/>
            <a:ahLst/>
            <a:cxnLst/>
            <a:rect l="l" t="t" r="r" b="b"/>
            <a:pathLst>
              <a:path w="10258250" h="9885223">
                <a:moveTo>
                  <a:pt x="0" y="0"/>
                </a:moveTo>
                <a:lnTo>
                  <a:pt x="10258250" y="0"/>
                </a:lnTo>
                <a:lnTo>
                  <a:pt x="10258250" y="9885223"/>
                </a:lnTo>
                <a:lnTo>
                  <a:pt x="0" y="98852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133112">
            <a:off x="12977122" y="6398546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5" y="0"/>
                </a:lnTo>
                <a:lnTo>
                  <a:pt x="6664125" y="6122816"/>
                </a:lnTo>
                <a:lnTo>
                  <a:pt x="0" y="61228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6802992">
            <a:off x="2592177" y="-3248732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74526" y="473850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614954">
            <a:off x="5254458" y="8145776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20"/>
                </a:lnTo>
                <a:lnTo>
                  <a:pt x="0" y="153112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642599" y="-5042286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144000" y="8406955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8640916">
            <a:off x="17066383" y="3606810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20"/>
                </a:lnTo>
                <a:lnTo>
                  <a:pt x="0" y="15311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168977" y="916112"/>
            <a:ext cx="5156751" cy="3364780"/>
          </a:xfrm>
          <a:custGeom>
            <a:avLst/>
            <a:gdLst/>
            <a:ahLst/>
            <a:cxnLst/>
            <a:rect l="l" t="t" r="r" b="b"/>
            <a:pathLst>
              <a:path w="5156751" h="3364780">
                <a:moveTo>
                  <a:pt x="0" y="0"/>
                </a:moveTo>
                <a:lnTo>
                  <a:pt x="5156750" y="0"/>
                </a:lnTo>
                <a:lnTo>
                  <a:pt x="5156750" y="3364780"/>
                </a:lnTo>
                <a:lnTo>
                  <a:pt x="0" y="336478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2318025">
            <a:off x="14314790" y="-317488"/>
            <a:ext cx="2444877" cy="4114800"/>
          </a:xfrm>
          <a:custGeom>
            <a:avLst/>
            <a:gdLst/>
            <a:ahLst/>
            <a:cxnLst/>
            <a:rect l="l" t="t" r="r" b="b"/>
            <a:pathLst>
              <a:path w="2444877" h="4114800">
                <a:moveTo>
                  <a:pt x="0" y="0"/>
                </a:moveTo>
                <a:lnTo>
                  <a:pt x="2444877" y="0"/>
                </a:lnTo>
                <a:lnTo>
                  <a:pt x="24448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7838311" y="-432765"/>
            <a:ext cx="2608952" cy="2697753"/>
          </a:xfrm>
          <a:custGeom>
            <a:avLst/>
            <a:gdLst/>
            <a:ahLst/>
            <a:cxnLst/>
            <a:rect l="l" t="t" r="r" b="b"/>
            <a:pathLst>
              <a:path w="2608952" h="2697753">
                <a:moveTo>
                  <a:pt x="0" y="0"/>
                </a:moveTo>
                <a:lnTo>
                  <a:pt x="2608952" y="0"/>
                </a:lnTo>
                <a:lnTo>
                  <a:pt x="2608952" y="2697754"/>
                </a:lnTo>
                <a:lnTo>
                  <a:pt x="0" y="269775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205652">
            <a:off x="15214739" y="7076087"/>
            <a:ext cx="2504368" cy="2733280"/>
          </a:xfrm>
          <a:custGeom>
            <a:avLst/>
            <a:gdLst/>
            <a:ahLst/>
            <a:cxnLst/>
            <a:rect l="l" t="t" r="r" b="b"/>
            <a:pathLst>
              <a:path w="2504368" h="2733280">
                <a:moveTo>
                  <a:pt x="0" y="0"/>
                </a:moveTo>
                <a:lnTo>
                  <a:pt x="2504368" y="0"/>
                </a:lnTo>
                <a:lnTo>
                  <a:pt x="2504368" y="2733280"/>
                </a:lnTo>
                <a:lnTo>
                  <a:pt x="0" y="273328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2189865">
            <a:off x="312492" y="7600612"/>
            <a:ext cx="3725076" cy="2235046"/>
          </a:xfrm>
          <a:custGeom>
            <a:avLst/>
            <a:gdLst/>
            <a:ahLst/>
            <a:cxnLst/>
            <a:rect l="l" t="t" r="r" b="b"/>
            <a:pathLst>
              <a:path w="3725076" h="2235046">
                <a:moveTo>
                  <a:pt x="0" y="0"/>
                </a:moveTo>
                <a:lnTo>
                  <a:pt x="3725077" y="0"/>
                </a:lnTo>
                <a:lnTo>
                  <a:pt x="3725077" y="2235046"/>
                </a:lnTo>
                <a:lnTo>
                  <a:pt x="0" y="22350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2510550">
            <a:off x="7745438" y="7999950"/>
            <a:ext cx="2797124" cy="2920008"/>
          </a:xfrm>
          <a:custGeom>
            <a:avLst/>
            <a:gdLst/>
            <a:ahLst/>
            <a:cxnLst/>
            <a:rect l="l" t="t" r="r" b="b"/>
            <a:pathLst>
              <a:path w="2797124" h="2920008">
                <a:moveTo>
                  <a:pt x="0" y="0"/>
                </a:moveTo>
                <a:lnTo>
                  <a:pt x="2797124" y="0"/>
                </a:lnTo>
                <a:lnTo>
                  <a:pt x="2797124" y="2920008"/>
                </a:lnTo>
                <a:lnTo>
                  <a:pt x="0" y="292000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2175030" y="4307676"/>
            <a:ext cx="13937939" cy="2923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00"/>
              </a:lnSpc>
            </a:pPr>
            <a:r>
              <a:rPr lang="en-US" sz="150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Learners in Year Three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081897" y="3146213"/>
            <a:ext cx="7315200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321447">
            <a:off x="-2394205" y="-432040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377734" y="9033157"/>
            <a:ext cx="2154540" cy="2087945"/>
          </a:xfrm>
          <a:custGeom>
            <a:avLst/>
            <a:gdLst/>
            <a:ahLst/>
            <a:cxnLst/>
            <a:rect l="l" t="t" r="r" b="b"/>
            <a:pathLst>
              <a:path w="2154540" h="2087945">
                <a:moveTo>
                  <a:pt x="0" y="0"/>
                </a:moveTo>
                <a:lnTo>
                  <a:pt x="2154540" y="0"/>
                </a:lnTo>
                <a:lnTo>
                  <a:pt x="2154540" y="2087945"/>
                </a:lnTo>
                <a:lnTo>
                  <a:pt x="0" y="20879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417816">
            <a:off x="13903457" y="4232427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400417" y="-1299421"/>
            <a:ext cx="2402376" cy="2328121"/>
          </a:xfrm>
          <a:custGeom>
            <a:avLst/>
            <a:gdLst/>
            <a:ahLst/>
            <a:cxnLst/>
            <a:rect l="l" t="t" r="r" b="b"/>
            <a:pathLst>
              <a:path w="2402376" h="2328121">
                <a:moveTo>
                  <a:pt x="0" y="0"/>
                </a:moveTo>
                <a:lnTo>
                  <a:pt x="2402376" y="0"/>
                </a:lnTo>
                <a:lnTo>
                  <a:pt x="2402376" y="2328121"/>
                </a:lnTo>
                <a:lnTo>
                  <a:pt x="0" y="23281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939225" y="4028219"/>
            <a:ext cx="5915133" cy="908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29"/>
              </a:lnSpc>
            </a:pPr>
            <a:r>
              <a:rPr lang="en-US" sz="6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Communicators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39059" y="1220249"/>
            <a:ext cx="16230600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359"/>
              </a:lnSpc>
              <a:spcBef>
                <a:spcPct val="0"/>
              </a:spcBef>
            </a:pPr>
            <a:r>
              <a:rPr lang="en-US" sz="10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THE TEAM</a:t>
            </a:r>
          </a:p>
        </p:txBody>
      </p:sp>
      <p:sp>
        <p:nvSpPr>
          <p:cNvPr id="11" name="Freeform 11"/>
          <p:cNvSpPr/>
          <p:nvPr/>
        </p:nvSpPr>
        <p:spPr>
          <a:xfrm>
            <a:off x="3081897" y="6065074"/>
            <a:ext cx="7315200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9245785" y="6760441"/>
            <a:ext cx="5915133" cy="1808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 dirty="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Miss Marsh</a:t>
            </a:r>
          </a:p>
          <a:p>
            <a:pPr algn="ctr">
              <a:lnSpc>
                <a:spcPts val="4729"/>
              </a:lnSpc>
            </a:pPr>
            <a:r>
              <a:rPr lang="en-US" sz="4299" dirty="0" err="1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Mrs</a:t>
            </a:r>
            <a:r>
              <a:rPr lang="en-US" sz="4299" dirty="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 Warner</a:t>
            </a:r>
          </a:p>
          <a:p>
            <a:pPr algn="ctr">
              <a:lnSpc>
                <a:spcPts val="4729"/>
              </a:lnSpc>
            </a:pPr>
            <a:r>
              <a:rPr lang="en-US" sz="4250" dirty="0" err="1">
                <a:solidFill>
                  <a:srgbClr val="000000"/>
                </a:solidFill>
                <a:latin typeface="Greycliff"/>
                <a:ea typeface="Greycliff"/>
                <a:cs typeface="Greycliff"/>
              </a:rPr>
              <a:t>Mr</a:t>
            </a:r>
            <a:r>
              <a:rPr lang="en-US" sz="4250" dirty="0">
                <a:solidFill>
                  <a:srgbClr val="000000"/>
                </a:solidFill>
                <a:latin typeface="Greycliff"/>
                <a:ea typeface="Greycliff"/>
                <a:cs typeface="Greycliff"/>
              </a:rPr>
              <a:t> Richards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939225" y="6919191"/>
            <a:ext cx="5915133" cy="908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29"/>
              </a:lnSpc>
            </a:pPr>
            <a:r>
              <a:rPr lang="en-US" sz="6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Achievers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364710" y="3634591"/>
            <a:ext cx="5677283" cy="1808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 err="1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Mrs</a:t>
            </a: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 Setchfield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Miss Webb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Miss Jani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 rot="-3614954">
            <a:off x="4076598" y="9030161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20"/>
                </a:lnTo>
                <a:lnTo>
                  <a:pt x="0" y="15311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2170603">
            <a:off x="-1061784" y="-5491911"/>
            <a:ext cx="8307358" cy="9324585"/>
          </a:xfrm>
          <a:custGeom>
            <a:avLst/>
            <a:gdLst/>
            <a:ahLst/>
            <a:cxnLst/>
            <a:rect l="l" t="t" r="r" b="b"/>
            <a:pathLst>
              <a:path w="8307358" h="9324585">
                <a:moveTo>
                  <a:pt x="0" y="0"/>
                </a:moveTo>
                <a:lnTo>
                  <a:pt x="8307357" y="0"/>
                </a:lnTo>
                <a:lnTo>
                  <a:pt x="8307357" y="9324585"/>
                </a:lnTo>
                <a:lnTo>
                  <a:pt x="0" y="932458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988268" y="-809980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158523" flipH="1">
            <a:off x="10092373" y="6150208"/>
            <a:ext cx="8394603" cy="9422514"/>
          </a:xfrm>
          <a:custGeom>
            <a:avLst/>
            <a:gdLst/>
            <a:ahLst/>
            <a:cxnLst/>
            <a:rect l="l" t="t" r="r" b="b"/>
            <a:pathLst>
              <a:path w="8394603" h="9422514">
                <a:moveTo>
                  <a:pt x="8394603" y="0"/>
                </a:moveTo>
                <a:lnTo>
                  <a:pt x="0" y="0"/>
                </a:lnTo>
                <a:lnTo>
                  <a:pt x="0" y="9422514"/>
                </a:lnTo>
                <a:lnTo>
                  <a:pt x="8394603" y="9422514"/>
                </a:lnTo>
                <a:lnTo>
                  <a:pt x="8394603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6529252">
            <a:off x="-5319570" y="2592767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5" y="0"/>
                </a:lnTo>
                <a:lnTo>
                  <a:pt x="6664125" y="6122816"/>
                </a:lnTo>
                <a:lnTo>
                  <a:pt x="0" y="612281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136575" y="1314450"/>
            <a:ext cx="12120435" cy="1157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360"/>
              </a:lnSpc>
            </a:pPr>
            <a:r>
              <a:rPr lang="en-US" sz="9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BEHAVIOUR</a:t>
            </a:r>
          </a:p>
        </p:txBody>
      </p:sp>
      <p:sp>
        <p:nvSpPr>
          <p:cNvPr id="9" name="Freeform 9"/>
          <p:cNvSpPr/>
          <p:nvPr/>
        </p:nvSpPr>
        <p:spPr>
          <a:xfrm rot="-3614954">
            <a:off x="17205915" y="2612715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19"/>
                </a:lnTo>
                <a:lnTo>
                  <a:pt x="0" y="15311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2058521">
            <a:off x="13682486" y="965667"/>
            <a:ext cx="2656082" cy="2951203"/>
          </a:xfrm>
          <a:custGeom>
            <a:avLst/>
            <a:gdLst/>
            <a:ahLst/>
            <a:cxnLst/>
            <a:rect l="l" t="t" r="r" b="b"/>
            <a:pathLst>
              <a:path w="2656082" h="2951203">
                <a:moveTo>
                  <a:pt x="0" y="0"/>
                </a:moveTo>
                <a:lnTo>
                  <a:pt x="2656082" y="0"/>
                </a:lnTo>
                <a:lnTo>
                  <a:pt x="2656082" y="2951203"/>
                </a:lnTo>
                <a:lnTo>
                  <a:pt x="0" y="295120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86996" y="3552643"/>
            <a:ext cx="13714007" cy="58699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87453" lvl="1" indent="-593726" algn="l">
              <a:lnSpc>
                <a:spcPts val="6655"/>
              </a:lnSpc>
              <a:buFont typeface="Arial"/>
              <a:buChar char="•"/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Golden Steps</a:t>
            </a:r>
          </a:p>
          <a:p>
            <a:pPr marL="1187453" lvl="1" indent="-593726" algn="l">
              <a:lnSpc>
                <a:spcPts val="6655"/>
              </a:lnSpc>
              <a:buFont typeface="Arial"/>
              <a:buChar char="•"/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Recognition Board</a:t>
            </a:r>
          </a:p>
          <a:p>
            <a:pPr marL="1187453" lvl="1" indent="-593726" algn="l">
              <a:lnSpc>
                <a:spcPts val="6655"/>
              </a:lnSpc>
              <a:buFont typeface="Arial"/>
              <a:buChar char="•"/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Star Treats</a:t>
            </a:r>
          </a:p>
          <a:p>
            <a:pPr marL="1187453" lvl="1" indent="-593726" algn="l">
              <a:lnSpc>
                <a:spcPts val="6655"/>
              </a:lnSpc>
              <a:buFont typeface="Arial"/>
              <a:buChar char="•"/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Dojos</a:t>
            </a:r>
          </a:p>
          <a:p>
            <a:pPr marL="1187453" lvl="1" indent="-593726" algn="l">
              <a:lnSpc>
                <a:spcPts val="6655"/>
              </a:lnSpc>
              <a:buFont typeface="Arial"/>
              <a:buChar char="•"/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Happy Lunchtimes</a:t>
            </a:r>
          </a:p>
          <a:p>
            <a:pPr algn="l">
              <a:lnSpc>
                <a:spcPts val="6655"/>
              </a:lnSpc>
            </a:pPr>
            <a:endParaRPr lang="en-US" sz="5500">
              <a:solidFill>
                <a:srgbClr val="000000"/>
              </a:solidFill>
              <a:latin typeface="Greycliff"/>
              <a:ea typeface="Greycliff"/>
              <a:cs typeface="Greycliff"/>
              <a:sym typeface="Greycliff"/>
            </a:endParaRPr>
          </a:p>
          <a:p>
            <a:pPr algn="ctr">
              <a:lnSpc>
                <a:spcPts val="6655"/>
              </a:lnSpc>
            </a:pPr>
            <a:r>
              <a:rPr lang="en-US" sz="55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Safe, ready, respectful  </a:t>
            </a:r>
          </a:p>
        </p:txBody>
      </p:sp>
      <p:sp>
        <p:nvSpPr>
          <p:cNvPr id="12" name="Freeform 12"/>
          <p:cNvSpPr/>
          <p:nvPr/>
        </p:nvSpPr>
        <p:spPr>
          <a:xfrm>
            <a:off x="1880016" y="255130"/>
            <a:ext cx="3343006" cy="2920952"/>
          </a:xfrm>
          <a:custGeom>
            <a:avLst/>
            <a:gdLst/>
            <a:ahLst/>
            <a:cxnLst/>
            <a:rect l="l" t="t" r="r" b="b"/>
            <a:pathLst>
              <a:path w="3343006" h="2920952">
                <a:moveTo>
                  <a:pt x="0" y="0"/>
                </a:moveTo>
                <a:lnTo>
                  <a:pt x="3343006" y="0"/>
                </a:lnTo>
                <a:lnTo>
                  <a:pt x="3343006" y="2920952"/>
                </a:lnTo>
                <a:lnTo>
                  <a:pt x="0" y="292095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145149" y="0"/>
            <a:ext cx="6220119" cy="2342912"/>
          </a:xfrm>
          <a:custGeom>
            <a:avLst/>
            <a:gdLst/>
            <a:ahLst/>
            <a:cxnLst/>
            <a:rect l="l" t="t" r="r" b="b"/>
            <a:pathLst>
              <a:path w="6220119" h="2342912">
                <a:moveTo>
                  <a:pt x="0" y="0"/>
                </a:moveTo>
                <a:lnTo>
                  <a:pt x="6220119" y="0"/>
                </a:lnTo>
                <a:lnTo>
                  <a:pt x="6220119" y="2342912"/>
                </a:lnTo>
                <a:lnTo>
                  <a:pt x="0" y="23429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80863"/>
            <a:ext cx="16230600" cy="1524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OUR CURRICULUM</a:t>
            </a:r>
          </a:p>
        </p:txBody>
      </p:sp>
      <p:sp>
        <p:nvSpPr>
          <p:cNvPr id="5" name="Freeform 5"/>
          <p:cNvSpPr/>
          <p:nvPr/>
        </p:nvSpPr>
        <p:spPr>
          <a:xfrm rot="-4037987">
            <a:off x="15863337" y="4708234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765015">
            <a:off x="-1525794" y="-3890286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6" y="0"/>
                </a:lnTo>
                <a:lnTo>
                  <a:pt x="6664126" y="6122815"/>
                </a:lnTo>
                <a:lnTo>
                  <a:pt x="0" y="612281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324778" y="3121357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3614954">
            <a:off x="11265920" y="-1594438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19"/>
                </a:lnTo>
                <a:lnTo>
                  <a:pt x="0" y="15311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54001" y="6075573"/>
            <a:ext cx="1682726" cy="2055238"/>
          </a:xfrm>
          <a:custGeom>
            <a:avLst/>
            <a:gdLst/>
            <a:ahLst/>
            <a:cxnLst/>
            <a:rect l="l" t="t" r="r" b="b"/>
            <a:pathLst>
              <a:path w="1682726" h="2055238">
                <a:moveTo>
                  <a:pt x="0" y="0"/>
                </a:moveTo>
                <a:lnTo>
                  <a:pt x="1682726" y="0"/>
                </a:lnTo>
                <a:lnTo>
                  <a:pt x="1682726" y="2055238"/>
                </a:lnTo>
                <a:lnTo>
                  <a:pt x="0" y="20552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2711381" y="6283761"/>
            <a:ext cx="2280154" cy="1638861"/>
          </a:xfrm>
          <a:custGeom>
            <a:avLst/>
            <a:gdLst/>
            <a:ahLst/>
            <a:cxnLst/>
            <a:rect l="l" t="t" r="r" b="b"/>
            <a:pathLst>
              <a:path w="2280154" h="1638861">
                <a:moveTo>
                  <a:pt x="0" y="0"/>
                </a:moveTo>
                <a:lnTo>
                  <a:pt x="2280154" y="0"/>
                </a:lnTo>
                <a:lnTo>
                  <a:pt x="2280154" y="1638861"/>
                </a:lnTo>
                <a:lnTo>
                  <a:pt x="0" y="163886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267760" y="6283761"/>
            <a:ext cx="1886459" cy="1638861"/>
          </a:xfrm>
          <a:custGeom>
            <a:avLst/>
            <a:gdLst/>
            <a:ahLst/>
            <a:cxnLst/>
            <a:rect l="l" t="t" r="r" b="b"/>
            <a:pathLst>
              <a:path w="1886459" h="1638861">
                <a:moveTo>
                  <a:pt x="0" y="0"/>
                </a:moveTo>
                <a:lnTo>
                  <a:pt x="1886459" y="0"/>
                </a:lnTo>
                <a:lnTo>
                  <a:pt x="1886459" y="1638861"/>
                </a:lnTo>
                <a:lnTo>
                  <a:pt x="0" y="163886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430444" y="6067530"/>
            <a:ext cx="1824765" cy="1820203"/>
          </a:xfrm>
          <a:custGeom>
            <a:avLst/>
            <a:gdLst/>
            <a:ahLst/>
            <a:cxnLst/>
            <a:rect l="l" t="t" r="r" b="b"/>
            <a:pathLst>
              <a:path w="1824765" h="1820203">
                <a:moveTo>
                  <a:pt x="0" y="0"/>
                </a:moveTo>
                <a:lnTo>
                  <a:pt x="1824764" y="0"/>
                </a:lnTo>
                <a:lnTo>
                  <a:pt x="1824764" y="1820203"/>
                </a:lnTo>
                <a:lnTo>
                  <a:pt x="0" y="182020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9636208" y="6141055"/>
            <a:ext cx="1829201" cy="1840705"/>
          </a:xfrm>
          <a:custGeom>
            <a:avLst/>
            <a:gdLst/>
            <a:ahLst/>
            <a:cxnLst/>
            <a:rect l="l" t="t" r="r" b="b"/>
            <a:pathLst>
              <a:path w="1829201" h="1840705">
                <a:moveTo>
                  <a:pt x="0" y="0"/>
                </a:moveTo>
                <a:lnTo>
                  <a:pt x="1829201" y="0"/>
                </a:lnTo>
                <a:lnTo>
                  <a:pt x="1829201" y="1840705"/>
                </a:lnTo>
                <a:lnTo>
                  <a:pt x="0" y="184070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1706519" y="6141055"/>
            <a:ext cx="1763892" cy="1941009"/>
          </a:xfrm>
          <a:custGeom>
            <a:avLst/>
            <a:gdLst/>
            <a:ahLst/>
            <a:cxnLst/>
            <a:rect l="l" t="t" r="r" b="b"/>
            <a:pathLst>
              <a:path w="1763892" h="1941009">
                <a:moveTo>
                  <a:pt x="0" y="0"/>
                </a:moveTo>
                <a:lnTo>
                  <a:pt x="1763892" y="0"/>
                </a:lnTo>
                <a:lnTo>
                  <a:pt x="1763892" y="1941009"/>
                </a:lnTo>
                <a:lnTo>
                  <a:pt x="0" y="194100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3699011" y="6082859"/>
            <a:ext cx="1607344" cy="2057400"/>
          </a:xfrm>
          <a:custGeom>
            <a:avLst/>
            <a:gdLst/>
            <a:ahLst/>
            <a:cxnLst/>
            <a:rect l="l" t="t" r="r" b="b"/>
            <a:pathLst>
              <a:path w="1607344" h="2057400">
                <a:moveTo>
                  <a:pt x="0" y="0"/>
                </a:moveTo>
                <a:lnTo>
                  <a:pt x="1607344" y="0"/>
                </a:lnTo>
                <a:lnTo>
                  <a:pt x="1607344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685504" y="6375718"/>
            <a:ext cx="1738095" cy="1546905"/>
          </a:xfrm>
          <a:custGeom>
            <a:avLst/>
            <a:gdLst/>
            <a:ahLst/>
            <a:cxnLst/>
            <a:rect l="l" t="t" r="r" b="b"/>
            <a:pathLst>
              <a:path w="1738095" h="1546905">
                <a:moveTo>
                  <a:pt x="0" y="0"/>
                </a:moveTo>
                <a:lnTo>
                  <a:pt x="1738095" y="0"/>
                </a:lnTo>
                <a:lnTo>
                  <a:pt x="1738095" y="1546904"/>
                </a:lnTo>
                <a:lnTo>
                  <a:pt x="0" y="1546904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7881115" y="7723318"/>
            <a:ext cx="1755093" cy="1755093"/>
          </a:xfrm>
          <a:custGeom>
            <a:avLst/>
            <a:gdLst/>
            <a:ahLst/>
            <a:cxnLst/>
            <a:rect l="l" t="t" r="r" b="b"/>
            <a:pathLst>
              <a:path w="1755093" h="1755093">
                <a:moveTo>
                  <a:pt x="0" y="0"/>
                </a:moveTo>
                <a:lnTo>
                  <a:pt x="1755093" y="0"/>
                </a:lnTo>
                <a:lnTo>
                  <a:pt x="1755093" y="1755093"/>
                </a:lnTo>
                <a:lnTo>
                  <a:pt x="0" y="1755093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9658172" y="8038910"/>
            <a:ext cx="1625214" cy="1336738"/>
          </a:xfrm>
          <a:custGeom>
            <a:avLst/>
            <a:gdLst/>
            <a:ahLst/>
            <a:cxnLst/>
            <a:rect l="l" t="t" r="r" b="b"/>
            <a:pathLst>
              <a:path w="1625214" h="1336738">
                <a:moveTo>
                  <a:pt x="0" y="0"/>
                </a:moveTo>
                <a:lnTo>
                  <a:pt x="1625214" y="0"/>
                </a:lnTo>
                <a:lnTo>
                  <a:pt x="1625214" y="1336738"/>
                </a:lnTo>
                <a:lnTo>
                  <a:pt x="0" y="1336738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6735663" y="1904555"/>
            <a:ext cx="4816673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Every day AM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546012" y="5018294"/>
            <a:ext cx="9297587" cy="9541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Half-termly rotation PM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4F0BC2-FC8E-4CE0-A928-D2D48CE2129A}"/>
              </a:ext>
            </a:extLst>
          </p:cNvPr>
          <p:cNvSpPr txBox="1"/>
          <p:nvPr/>
        </p:nvSpPr>
        <p:spPr>
          <a:xfrm>
            <a:off x="2895600" y="2808865"/>
            <a:ext cx="13182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>
                <a:solidFill>
                  <a:srgbClr val="FF0000"/>
                </a:solidFill>
              </a:rPr>
              <a:t>Writing               Reading                 Maths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145149" y="0"/>
            <a:ext cx="6220119" cy="2342912"/>
          </a:xfrm>
          <a:custGeom>
            <a:avLst/>
            <a:gdLst/>
            <a:ahLst/>
            <a:cxnLst/>
            <a:rect l="l" t="t" r="r" b="b"/>
            <a:pathLst>
              <a:path w="6220119" h="2342912">
                <a:moveTo>
                  <a:pt x="0" y="0"/>
                </a:moveTo>
                <a:lnTo>
                  <a:pt x="6220119" y="0"/>
                </a:lnTo>
                <a:lnTo>
                  <a:pt x="6220119" y="2342912"/>
                </a:lnTo>
                <a:lnTo>
                  <a:pt x="0" y="23429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80863"/>
            <a:ext cx="16230600" cy="1524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OUR CURRICULUM</a:t>
            </a:r>
          </a:p>
        </p:txBody>
      </p:sp>
      <p:sp>
        <p:nvSpPr>
          <p:cNvPr id="5" name="Freeform 5"/>
          <p:cNvSpPr/>
          <p:nvPr/>
        </p:nvSpPr>
        <p:spPr>
          <a:xfrm rot="-5765015">
            <a:off x="-1525794" y="-3890286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6" y="0"/>
                </a:lnTo>
                <a:lnTo>
                  <a:pt x="6664126" y="6122815"/>
                </a:lnTo>
                <a:lnTo>
                  <a:pt x="0" y="61228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1324778" y="3121357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614954">
            <a:off x="11265920" y="-1594438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19"/>
                </a:lnTo>
                <a:lnTo>
                  <a:pt x="0" y="15311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031485" y="2808865"/>
            <a:ext cx="1523431" cy="1577942"/>
          </a:xfrm>
          <a:custGeom>
            <a:avLst/>
            <a:gdLst/>
            <a:ahLst/>
            <a:cxnLst/>
            <a:rect l="l" t="t" r="r" b="b"/>
            <a:pathLst>
              <a:path w="1523431" h="1577942">
                <a:moveTo>
                  <a:pt x="0" y="0"/>
                </a:moveTo>
                <a:lnTo>
                  <a:pt x="1523431" y="0"/>
                </a:lnTo>
                <a:lnTo>
                  <a:pt x="1523431" y="1577942"/>
                </a:lnTo>
                <a:lnTo>
                  <a:pt x="0" y="15779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709899" y="2400062"/>
            <a:ext cx="1773999" cy="1510117"/>
          </a:xfrm>
          <a:custGeom>
            <a:avLst/>
            <a:gdLst/>
            <a:ahLst/>
            <a:cxnLst/>
            <a:rect l="l" t="t" r="r" b="b"/>
            <a:pathLst>
              <a:path w="1773999" h="1510117">
                <a:moveTo>
                  <a:pt x="0" y="0"/>
                </a:moveTo>
                <a:lnTo>
                  <a:pt x="1773999" y="0"/>
                </a:lnTo>
                <a:lnTo>
                  <a:pt x="1773999" y="1510116"/>
                </a:lnTo>
                <a:lnTo>
                  <a:pt x="0" y="151011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452014" y="4484236"/>
            <a:ext cx="4725114" cy="1620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Writing: </a:t>
            </a:r>
          </a:p>
          <a:p>
            <a:pPr algn="ctr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‘Pen2Paper’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135394" y="3833205"/>
            <a:ext cx="6923008" cy="1620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799" err="1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Maths</a:t>
            </a:r>
            <a:r>
              <a:rPr lang="en-US" sz="47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:</a:t>
            </a:r>
          </a:p>
          <a:p>
            <a:pPr algn="ctr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Power </a:t>
            </a:r>
            <a:r>
              <a:rPr lang="en-US" sz="4799" err="1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Maths</a:t>
            </a:r>
            <a:endParaRPr lang="en-US" sz="4799">
              <a:solidFill>
                <a:srgbClr val="000000"/>
              </a:solidFill>
              <a:latin typeface="Greycliff"/>
              <a:ea typeface="Greycliff"/>
              <a:cs typeface="Greycliff"/>
              <a:sym typeface="Greycliff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FCA6D-5113-46B1-F82B-76778A08F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1ED93E8-6FFC-4CBB-B25C-BE9AAE3914D3}"/>
              </a:ext>
            </a:extLst>
          </p:cNvPr>
          <p:cNvSpPr/>
          <p:nvPr/>
        </p:nvSpPr>
        <p:spPr>
          <a:xfrm>
            <a:off x="119418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6ECB4D9-3AD0-3A21-C531-63217B2FB009}"/>
              </a:ext>
            </a:extLst>
          </p:cNvPr>
          <p:cNvSpPr/>
          <p:nvPr/>
        </p:nvSpPr>
        <p:spPr>
          <a:xfrm>
            <a:off x="6145149" y="0"/>
            <a:ext cx="6220119" cy="2342912"/>
          </a:xfrm>
          <a:custGeom>
            <a:avLst/>
            <a:gdLst/>
            <a:ahLst/>
            <a:cxnLst/>
            <a:rect l="l" t="t" r="r" b="b"/>
            <a:pathLst>
              <a:path w="6220119" h="2342912">
                <a:moveTo>
                  <a:pt x="0" y="0"/>
                </a:moveTo>
                <a:lnTo>
                  <a:pt x="6220119" y="0"/>
                </a:lnTo>
                <a:lnTo>
                  <a:pt x="6220119" y="2342912"/>
                </a:lnTo>
                <a:lnTo>
                  <a:pt x="0" y="23429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2598262-7B66-CE24-0903-4ADFCF999FEC}"/>
              </a:ext>
            </a:extLst>
          </p:cNvPr>
          <p:cNvSpPr txBox="1"/>
          <p:nvPr/>
        </p:nvSpPr>
        <p:spPr>
          <a:xfrm>
            <a:off x="1028700" y="280863"/>
            <a:ext cx="16230600" cy="3010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9"/>
              </a:lnSpc>
              <a:spcBef>
                <a:spcPct val="0"/>
              </a:spcBef>
            </a:pPr>
            <a:r>
              <a:rPr lang="en-US" sz="9950" dirty="0">
                <a:solidFill>
                  <a:srgbClr val="000000"/>
                </a:solidFill>
                <a:latin typeface="Greycliff"/>
                <a:ea typeface="Greycliff"/>
                <a:cs typeface="Greycliff"/>
              </a:rPr>
              <a:t>At home:</a:t>
            </a:r>
            <a:endParaRPr lang="en-US" dirty="0"/>
          </a:p>
          <a:p>
            <a:pPr algn="ctr">
              <a:lnSpc>
                <a:spcPts val="11999"/>
              </a:lnSpc>
              <a:spcBef>
                <a:spcPct val="0"/>
              </a:spcBef>
            </a:pPr>
            <a:endParaRPr lang="en-US" sz="9950" dirty="0">
              <a:latin typeface="Greycliff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E1A1456-9AED-5A90-6BDD-6E01191DC95E}"/>
              </a:ext>
            </a:extLst>
          </p:cNvPr>
          <p:cNvSpPr/>
          <p:nvPr/>
        </p:nvSpPr>
        <p:spPr>
          <a:xfrm rot="-5765015">
            <a:off x="-1525794" y="-3890286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6" y="0"/>
                </a:lnTo>
                <a:lnTo>
                  <a:pt x="6664126" y="6122815"/>
                </a:lnTo>
                <a:lnTo>
                  <a:pt x="0" y="61228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249771A3-C4E7-E455-92C9-148FF245F7EA}"/>
              </a:ext>
            </a:extLst>
          </p:cNvPr>
          <p:cNvSpPr/>
          <p:nvPr/>
        </p:nvSpPr>
        <p:spPr>
          <a:xfrm>
            <a:off x="-1324778" y="3121357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782C0CBF-DD8D-A5D5-97BF-C8B8D1B93CE9}"/>
              </a:ext>
            </a:extLst>
          </p:cNvPr>
          <p:cNvSpPr/>
          <p:nvPr/>
        </p:nvSpPr>
        <p:spPr>
          <a:xfrm rot="-3614954">
            <a:off x="11265920" y="-1594438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19"/>
                </a:lnTo>
                <a:lnTo>
                  <a:pt x="0" y="15311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79D320AF-9474-94C2-A256-2F050EBD0C3F}"/>
              </a:ext>
            </a:extLst>
          </p:cNvPr>
          <p:cNvSpPr/>
          <p:nvPr/>
        </p:nvSpPr>
        <p:spPr>
          <a:xfrm>
            <a:off x="11709899" y="2400062"/>
            <a:ext cx="1773999" cy="1510117"/>
          </a:xfrm>
          <a:custGeom>
            <a:avLst/>
            <a:gdLst/>
            <a:ahLst/>
            <a:cxnLst/>
            <a:rect l="l" t="t" r="r" b="b"/>
            <a:pathLst>
              <a:path w="1773999" h="1510117">
                <a:moveTo>
                  <a:pt x="0" y="0"/>
                </a:moveTo>
                <a:lnTo>
                  <a:pt x="1773999" y="0"/>
                </a:lnTo>
                <a:lnTo>
                  <a:pt x="1773999" y="1510116"/>
                </a:lnTo>
                <a:lnTo>
                  <a:pt x="0" y="151011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A6ABC85B-FDD3-B42C-EC40-53F3A84A8473}"/>
              </a:ext>
            </a:extLst>
          </p:cNvPr>
          <p:cNvSpPr txBox="1"/>
          <p:nvPr/>
        </p:nvSpPr>
        <p:spPr>
          <a:xfrm>
            <a:off x="503185" y="2076056"/>
            <a:ext cx="6923008" cy="7633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750" dirty="0">
                <a:solidFill>
                  <a:srgbClr val="000000"/>
                </a:solidFill>
                <a:latin typeface="Greycliff Bold"/>
                <a:sym typeface="Greycliff Bold"/>
              </a:rPr>
              <a:t>Reading:</a:t>
            </a:r>
          </a:p>
          <a:p>
            <a:pPr algn="ctr">
              <a:lnSpc>
                <a:spcPts val="6719"/>
              </a:lnSpc>
            </a:pPr>
            <a:r>
              <a:rPr lang="en-US" sz="4750" dirty="0">
                <a:solidFill>
                  <a:srgbClr val="000000"/>
                </a:solidFill>
                <a:latin typeface="Greycliff Bold"/>
                <a:sym typeface="Greycliff Bold"/>
              </a:rPr>
              <a:t>You should encourage your child to read for ten minutes each day.</a:t>
            </a:r>
          </a:p>
          <a:p>
            <a:pPr algn="ctr">
              <a:lnSpc>
                <a:spcPts val="6719"/>
              </a:lnSpc>
            </a:pPr>
            <a:endParaRPr lang="en-US" sz="4750" dirty="0">
              <a:latin typeface="Greycliff Bold"/>
            </a:endParaRPr>
          </a:p>
          <a:p>
            <a:pPr algn="ctr">
              <a:lnSpc>
                <a:spcPts val="6719"/>
              </a:lnSpc>
            </a:pPr>
            <a:r>
              <a:rPr lang="en-US" sz="4750" dirty="0">
                <a:latin typeface="Greycliff Bold"/>
              </a:rPr>
              <a:t>We will change books </a:t>
            </a:r>
            <a:r>
              <a:rPr lang="en-US" sz="4750">
                <a:latin typeface="Greycliff Bold"/>
              </a:rPr>
              <a:t>weekly. </a:t>
            </a:r>
          </a:p>
          <a:p>
            <a:pPr algn="ctr">
              <a:lnSpc>
                <a:spcPts val="6719"/>
              </a:lnSpc>
            </a:pPr>
            <a:r>
              <a:rPr lang="en-US" sz="4750" dirty="0">
                <a:latin typeface="Greycliff Bold"/>
              </a:rPr>
              <a:t>Children will bring home two books.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353A48-559D-2D05-E35B-6FD7012DB2DC}"/>
              </a:ext>
            </a:extLst>
          </p:cNvPr>
          <p:cNvSpPr txBox="1"/>
          <p:nvPr/>
        </p:nvSpPr>
        <p:spPr>
          <a:xfrm>
            <a:off x="8659504" y="2082990"/>
            <a:ext cx="3715603" cy="54979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3046"/>
              </a:lnSpc>
            </a:pPr>
            <a:r>
              <a:rPr lang="en-US" sz="4750" dirty="0">
                <a:latin typeface="Greycliff Bold"/>
                <a:cs typeface="Segoe UI"/>
              </a:rPr>
              <a:t>TTRS</a:t>
            </a:r>
          </a:p>
          <a:p>
            <a:pPr algn="ctr">
              <a:lnSpc>
                <a:spcPts val="3046"/>
              </a:lnSpc>
            </a:pPr>
            <a:endParaRPr lang="en-US" sz="4750" dirty="0">
              <a:latin typeface="Greycliff Bold"/>
              <a:cs typeface="Segoe UI"/>
            </a:endParaRPr>
          </a:p>
          <a:p>
            <a:pPr algn="ctr">
              <a:lnSpc>
                <a:spcPts val="3046"/>
              </a:lnSpc>
            </a:pPr>
            <a:endParaRPr lang="en-US" sz="4750" dirty="0">
              <a:latin typeface="Greycliff Bold"/>
              <a:cs typeface="Segoe UI"/>
            </a:endParaRPr>
          </a:p>
          <a:p>
            <a:pPr algn="ctr">
              <a:lnSpc>
                <a:spcPts val="3046"/>
              </a:lnSpc>
            </a:pPr>
            <a:r>
              <a:rPr lang="en-US" sz="4750" dirty="0">
                <a:latin typeface="Greycliff Bold"/>
                <a:cs typeface="Segoe UI"/>
              </a:rPr>
              <a:t>Your child will receive a log in.</a:t>
            </a:r>
          </a:p>
          <a:p>
            <a:pPr algn="ctr">
              <a:lnSpc>
                <a:spcPts val="3046"/>
              </a:lnSpc>
            </a:pPr>
            <a:endParaRPr lang="en-US" sz="4750" dirty="0">
              <a:latin typeface="Greycliff Bold"/>
              <a:cs typeface="Segoe UI"/>
            </a:endParaRPr>
          </a:p>
          <a:p>
            <a:pPr algn="ctr">
              <a:lnSpc>
                <a:spcPts val="3046"/>
              </a:lnSpc>
            </a:pPr>
            <a:r>
              <a:rPr lang="en-US" sz="4750" dirty="0">
                <a:latin typeface="Greycliff Bold"/>
                <a:cs typeface="Segoe UI"/>
              </a:rPr>
              <a:t>Access TTRS a couple of times a week.</a:t>
            </a:r>
          </a:p>
          <a:p>
            <a:pPr algn="ctr">
              <a:lnSpc>
                <a:spcPts val="3046"/>
              </a:lnSpc>
            </a:pPr>
            <a:endParaRPr lang="en-US" sz="4750" dirty="0">
              <a:latin typeface="Greycliff Bold"/>
              <a:cs typeface="Segoe UI"/>
            </a:endParaRPr>
          </a:p>
          <a:p>
            <a:pPr algn="ctr">
              <a:lnSpc>
                <a:spcPts val="3046"/>
              </a:lnSpc>
            </a:pPr>
            <a:r>
              <a:rPr lang="en-US" sz="4750" dirty="0">
                <a:latin typeface="Greycliff Bold"/>
                <a:cs typeface="Segoe UI"/>
              </a:rPr>
              <a:t>2s, 5s and 10s</a:t>
            </a:r>
          </a:p>
        </p:txBody>
      </p:sp>
      <p:pic>
        <p:nvPicPr>
          <p:cNvPr id="13" name="Picture 12" descr="Cartoon of people playing instruments&#10;&#10;AI-generated content may be incorrect.">
            <a:extLst>
              <a:ext uri="{FF2B5EF4-FFF2-40B4-BE49-F238E27FC236}">
                <a16:creationId xmlns:a16="http://schemas.microsoft.com/office/drawing/2014/main" id="{F4DC6365-1510-3C31-4E61-4D5A20B1BCA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554945" y="4823204"/>
            <a:ext cx="5734050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82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643553" y="3146213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8" y="0"/>
                </a:lnTo>
                <a:lnTo>
                  <a:pt x="8191888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321447">
            <a:off x="-2394205" y="-432040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377734" y="9033157"/>
            <a:ext cx="2154540" cy="2087945"/>
          </a:xfrm>
          <a:custGeom>
            <a:avLst/>
            <a:gdLst/>
            <a:ahLst/>
            <a:cxnLst/>
            <a:rect l="l" t="t" r="r" b="b"/>
            <a:pathLst>
              <a:path w="2154540" h="2087945">
                <a:moveTo>
                  <a:pt x="0" y="0"/>
                </a:moveTo>
                <a:lnTo>
                  <a:pt x="2154540" y="0"/>
                </a:lnTo>
                <a:lnTo>
                  <a:pt x="2154540" y="2087945"/>
                </a:lnTo>
                <a:lnTo>
                  <a:pt x="0" y="20879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417816">
            <a:off x="13903457" y="4232427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400417" y="-1299421"/>
            <a:ext cx="2402376" cy="2328121"/>
          </a:xfrm>
          <a:custGeom>
            <a:avLst/>
            <a:gdLst/>
            <a:ahLst/>
            <a:cxnLst/>
            <a:rect l="l" t="t" r="r" b="b"/>
            <a:pathLst>
              <a:path w="2402376" h="2328121">
                <a:moveTo>
                  <a:pt x="0" y="0"/>
                </a:moveTo>
                <a:lnTo>
                  <a:pt x="2402376" y="0"/>
                </a:lnTo>
                <a:lnTo>
                  <a:pt x="2402376" y="2328121"/>
                </a:lnTo>
                <a:lnTo>
                  <a:pt x="0" y="23281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028590" y="6384898"/>
            <a:ext cx="7315200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81132" y="6575398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139576" y="2782349"/>
            <a:ext cx="3204215" cy="3204215"/>
          </a:xfrm>
          <a:custGeom>
            <a:avLst/>
            <a:gdLst/>
            <a:ahLst/>
            <a:cxnLst/>
            <a:rect l="l" t="t" r="r" b="b"/>
            <a:pathLst>
              <a:path w="3204215" h="3204215">
                <a:moveTo>
                  <a:pt x="0" y="0"/>
                </a:moveTo>
                <a:lnTo>
                  <a:pt x="3204214" y="0"/>
                </a:lnTo>
                <a:lnTo>
                  <a:pt x="3204214" y="3204214"/>
                </a:lnTo>
                <a:lnTo>
                  <a:pt x="0" y="320421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739059" y="1220249"/>
            <a:ext cx="16230600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359"/>
              </a:lnSpc>
              <a:spcBef>
                <a:spcPct val="0"/>
              </a:spcBef>
            </a:pPr>
            <a:r>
              <a:rPr lang="en-US" sz="10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THINGS TO REMEMBER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177076" y="3634591"/>
            <a:ext cx="5677283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Reading book and reading journal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847549" y="7043210"/>
            <a:ext cx="5677283" cy="1216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PE kit on Tuesday and Thursday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14655" y="7063776"/>
            <a:ext cx="5677283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50" dirty="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Homework handed out on Friday – handed in the following Wednesday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179948" y="3139262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321447">
            <a:off x="-2857811" y="-438991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914128" y="9026206"/>
            <a:ext cx="2154540" cy="2087945"/>
          </a:xfrm>
          <a:custGeom>
            <a:avLst/>
            <a:gdLst/>
            <a:ahLst/>
            <a:cxnLst/>
            <a:rect l="l" t="t" r="r" b="b"/>
            <a:pathLst>
              <a:path w="2154540" h="2087945">
                <a:moveTo>
                  <a:pt x="0" y="0"/>
                </a:moveTo>
                <a:lnTo>
                  <a:pt x="2154540" y="0"/>
                </a:lnTo>
                <a:lnTo>
                  <a:pt x="2154540" y="2087945"/>
                </a:lnTo>
                <a:lnTo>
                  <a:pt x="0" y="20879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417816">
            <a:off x="13903457" y="4232427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400417" y="-1299421"/>
            <a:ext cx="2402376" cy="2328121"/>
          </a:xfrm>
          <a:custGeom>
            <a:avLst/>
            <a:gdLst/>
            <a:ahLst/>
            <a:cxnLst/>
            <a:rect l="l" t="t" r="r" b="b"/>
            <a:pathLst>
              <a:path w="2402376" h="2328121">
                <a:moveTo>
                  <a:pt x="0" y="0"/>
                </a:moveTo>
                <a:lnTo>
                  <a:pt x="2402376" y="0"/>
                </a:lnTo>
                <a:lnTo>
                  <a:pt x="2402376" y="2328121"/>
                </a:lnTo>
                <a:lnTo>
                  <a:pt x="0" y="23281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564984" y="6377947"/>
            <a:ext cx="7315200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382474" y="6568447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8" y="0"/>
                </a:lnTo>
                <a:lnTo>
                  <a:pt x="8191888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28700" y="648923"/>
            <a:ext cx="16230600" cy="1218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75"/>
              </a:lnSpc>
            </a:pPr>
            <a:r>
              <a:rPr lang="en-US" sz="10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Swimming</a:t>
            </a:r>
          </a:p>
        </p:txBody>
      </p:sp>
      <p:sp>
        <p:nvSpPr>
          <p:cNvPr id="11" name="Freeform 11"/>
          <p:cNvSpPr/>
          <p:nvPr/>
        </p:nvSpPr>
        <p:spPr>
          <a:xfrm>
            <a:off x="10371835" y="2974153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0"/>
                </a:lnTo>
                <a:lnTo>
                  <a:pt x="0" y="308561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880184" y="5916298"/>
            <a:ext cx="4437261" cy="4370702"/>
          </a:xfrm>
          <a:custGeom>
            <a:avLst/>
            <a:gdLst/>
            <a:ahLst/>
            <a:cxnLst/>
            <a:rect l="l" t="t" r="r" b="b"/>
            <a:pathLst>
              <a:path w="4437261" h="4370702">
                <a:moveTo>
                  <a:pt x="0" y="0"/>
                </a:moveTo>
                <a:lnTo>
                  <a:pt x="4437262" y="0"/>
                </a:lnTo>
                <a:lnTo>
                  <a:pt x="4437262" y="4370702"/>
                </a:lnTo>
                <a:lnTo>
                  <a:pt x="0" y="4370702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213895" y="3726228"/>
            <a:ext cx="6192530" cy="18081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We will leave during the first session of the Friday morning.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83943" y="7036260"/>
            <a:ext cx="5677283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The water does get cold!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06502" y="7468559"/>
            <a:ext cx="6413936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Changing.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260811" y="3478660"/>
            <a:ext cx="6413936" cy="15388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60"/>
              </a:lnSpc>
            </a:pPr>
            <a:r>
              <a:rPr lang="en-US" sz="36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Complete a letter to the office if you’d like your child to wear goggles.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 descr="A grid of white squares&#10;&#10;AI-generated content may be incorrect.">
            <a:extLst>
              <a:ext uri="{FF2B5EF4-FFF2-40B4-BE49-F238E27FC236}">
                <a16:creationId xmlns:a16="http://schemas.microsoft.com/office/drawing/2014/main" id="{5CB827D4-5EC3-7EAF-8756-B0F65CD773E0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5FF82D8-E10A-2CE8-9AF9-0BB61256766A}"/>
              </a:ext>
            </a:extLst>
          </p:cNvPr>
          <p:cNvSpPr txBox="1"/>
          <p:nvPr/>
        </p:nvSpPr>
        <p:spPr>
          <a:xfrm>
            <a:off x="1739059" y="1220249"/>
            <a:ext cx="16230600" cy="1442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359"/>
              </a:lnSpc>
              <a:spcBef>
                <a:spcPct val="0"/>
              </a:spcBef>
            </a:pPr>
            <a:r>
              <a:rPr lang="en-US" sz="10250">
                <a:solidFill>
                  <a:srgbClr val="000000"/>
                </a:solidFill>
                <a:latin typeface="Greycliff"/>
                <a:ea typeface="Greycliff"/>
                <a:cs typeface="Greycliff"/>
              </a:rPr>
              <a:t>TRIPS</a:t>
            </a:r>
          </a:p>
        </p:txBody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0F8FF00F-9802-E501-A219-97991162EB8A}"/>
              </a:ext>
            </a:extLst>
          </p:cNvPr>
          <p:cNvSpPr/>
          <p:nvPr/>
        </p:nvSpPr>
        <p:spPr>
          <a:xfrm>
            <a:off x="2643553" y="3146213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8" y="0"/>
                </a:lnTo>
                <a:lnTo>
                  <a:pt x="8191888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5D1B55-DFCF-7B51-8557-6F505AA31452}"/>
              </a:ext>
            </a:extLst>
          </p:cNvPr>
          <p:cNvSpPr txBox="1"/>
          <p:nvPr/>
        </p:nvSpPr>
        <p:spPr>
          <a:xfrm>
            <a:off x="1461031" y="2803765"/>
            <a:ext cx="11921513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ea typeface="Calibri"/>
                <a:cs typeface="Calibri"/>
              </a:rPr>
              <a:t>18th November – </a:t>
            </a:r>
            <a:r>
              <a:rPr lang="en-US" sz="3600" err="1">
                <a:ea typeface="Calibri"/>
                <a:cs typeface="Calibri"/>
              </a:rPr>
              <a:t>Conkers</a:t>
            </a:r>
            <a:r>
              <a:rPr lang="en-US" sz="3600" dirty="0">
                <a:ea typeface="Calibri"/>
                <a:cs typeface="Calibri"/>
              </a:rPr>
              <a:t> Egyptian workshop!</a:t>
            </a:r>
          </a:p>
          <a:p>
            <a:endParaRPr lang="en-US" sz="3600" dirty="0">
              <a:ea typeface="Calibri"/>
              <a:cs typeface="Calibri"/>
            </a:endParaRPr>
          </a:p>
          <a:p>
            <a:endParaRPr lang="en-US" sz="3600" dirty="0">
              <a:ea typeface="Calibri"/>
              <a:cs typeface="Calibri"/>
            </a:endParaRPr>
          </a:p>
          <a:p>
            <a:r>
              <a:rPr lang="en-US" sz="3600" dirty="0">
                <a:ea typeface="Calibri"/>
                <a:cs typeface="Calibri"/>
              </a:rPr>
              <a:t>Outdoor </a:t>
            </a:r>
            <a:r>
              <a:rPr lang="en-US" sz="3600" err="1">
                <a:ea typeface="Calibri"/>
                <a:cs typeface="Calibri"/>
              </a:rPr>
              <a:t>centre</a:t>
            </a:r>
            <a:r>
              <a:rPr lang="en-US" sz="3600" dirty="0">
                <a:ea typeface="Calibri"/>
                <a:cs typeface="Calibri"/>
              </a:rPr>
              <a:t> so weather appropriate clothing</a:t>
            </a:r>
          </a:p>
          <a:p>
            <a:r>
              <a:rPr lang="en-US" sz="3600" dirty="0">
                <a:ea typeface="Calibri"/>
                <a:cs typeface="Calibri"/>
              </a:rPr>
              <a:t>Waterproof coats, wellies or sensible shoes, hats, scarves </a:t>
            </a:r>
            <a:r>
              <a:rPr lang="en-US" sz="3600" err="1">
                <a:ea typeface="Calibri"/>
                <a:cs typeface="Calibri"/>
              </a:rPr>
              <a:t>etc</a:t>
            </a:r>
            <a:r>
              <a:rPr lang="en-US" sz="3600" dirty="0">
                <a:ea typeface="Calibri"/>
                <a:cs typeface="Calibri"/>
              </a:rPr>
              <a:t> dependent on time of year.</a:t>
            </a:r>
            <a:r>
              <a:rPr lang="en-US" dirty="0">
                <a:ea typeface="Calibri"/>
                <a:cs typeface="Calibri"/>
              </a:rPr>
              <a:t> </a:t>
            </a:r>
          </a:p>
        </p:txBody>
      </p:sp>
      <p:sp>
        <p:nvSpPr>
          <p:cNvPr id="9" name="Freeform 3">
            <a:extLst>
              <a:ext uri="{FF2B5EF4-FFF2-40B4-BE49-F238E27FC236}">
                <a16:creationId xmlns:a16="http://schemas.microsoft.com/office/drawing/2014/main" id="{FFD63010-7C68-9826-158B-E807934CD5F9}"/>
              </a:ext>
            </a:extLst>
          </p:cNvPr>
          <p:cNvSpPr/>
          <p:nvPr/>
        </p:nvSpPr>
        <p:spPr>
          <a:xfrm>
            <a:off x="2444769" y="6542082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8" y="0"/>
                </a:lnTo>
                <a:lnTo>
                  <a:pt x="8191888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DCA12F-6620-BD24-E637-3199E019389D}"/>
              </a:ext>
            </a:extLst>
          </p:cNvPr>
          <p:cNvSpPr txBox="1"/>
          <p:nvPr/>
        </p:nvSpPr>
        <p:spPr>
          <a:xfrm>
            <a:off x="3747030" y="7209123"/>
            <a:ext cx="10556737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dirty="0">
                <a:ea typeface="Calibri"/>
                <a:cs typeface="Calibri"/>
              </a:rPr>
              <a:t>Creswell Craggs- March time </a:t>
            </a:r>
          </a:p>
          <a:p>
            <a:r>
              <a:rPr lang="en-US" sz="4400" dirty="0">
                <a:ea typeface="Calibri"/>
                <a:cs typeface="Calibri"/>
              </a:rPr>
              <a:t>Learning about the stone age</a:t>
            </a:r>
          </a:p>
          <a:p>
            <a:r>
              <a:rPr lang="en-US" sz="4400" dirty="0">
                <a:ea typeface="Calibri"/>
                <a:cs typeface="Calibri"/>
              </a:rPr>
              <a:t>Cave men and creature sessions 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763660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25098" y="3354558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321447">
            <a:off x="-2394205" y="-432040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7"/>
                </a:lnTo>
                <a:lnTo>
                  <a:pt x="0" y="64287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147213" y="9009589"/>
            <a:ext cx="2154540" cy="2087945"/>
          </a:xfrm>
          <a:custGeom>
            <a:avLst/>
            <a:gdLst/>
            <a:ahLst/>
            <a:cxnLst/>
            <a:rect l="l" t="t" r="r" b="b"/>
            <a:pathLst>
              <a:path w="2154540" h="2087945">
                <a:moveTo>
                  <a:pt x="0" y="0"/>
                </a:moveTo>
                <a:lnTo>
                  <a:pt x="2154540" y="0"/>
                </a:lnTo>
                <a:lnTo>
                  <a:pt x="2154540" y="2087945"/>
                </a:lnTo>
                <a:lnTo>
                  <a:pt x="0" y="20879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417816">
            <a:off x="13903457" y="4232427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400417" y="-1299421"/>
            <a:ext cx="2402376" cy="2328121"/>
          </a:xfrm>
          <a:custGeom>
            <a:avLst/>
            <a:gdLst/>
            <a:ahLst/>
            <a:cxnLst/>
            <a:rect l="l" t="t" r="r" b="b"/>
            <a:pathLst>
              <a:path w="2402376" h="2328121">
                <a:moveTo>
                  <a:pt x="0" y="0"/>
                </a:moveTo>
                <a:lnTo>
                  <a:pt x="2402376" y="0"/>
                </a:lnTo>
                <a:lnTo>
                  <a:pt x="2402376" y="2328121"/>
                </a:lnTo>
                <a:lnTo>
                  <a:pt x="0" y="23281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1149388" y="6551830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630444" y="5473504"/>
            <a:ext cx="8035839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96787" y="-5577"/>
            <a:ext cx="16230600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359"/>
              </a:lnSpc>
              <a:spcBef>
                <a:spcPct val="0"/>
              </a:spcBef>
            </a:pPr>
            <a:r>
              <a:rPr lang="en-US" sz="10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DATES FOR YOUR DIARY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3615" y="4259942"/>
            <a:ext cx="6959445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Monday 6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th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October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Individual photos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061417" y="5830639"/>
            <a:ext cx="7216881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Friday 24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th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April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Year 3 Vaisakhi assembly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84134" y="7040208"/>
            <a:ext cx="5677283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31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st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October – 13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th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February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Communicators swimming</a:t>
            </a:r>
          </a:p>
        </p:txBody>
      </p:sp>
      <p:sp>
        <p:nvSpPr>
          <p:cNvPr id="15" name="Freeform 15"/>
          <p:cNvSpPr/>
          <p:nvPr/>
        </p:nvSpPr>
        <p:spPr>
          <a:xfrm>
            <a:off x="10535478" y="3078331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0"/>
                </a:lnTo>
                <a:lnTo>
                  <a:pt x="0" y="308561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3">
            <a:extLst>
              <a:ext uri="{FF2B5EF4-FFF2-40B4-BE49-F238E27FC236}">
                <a16:creationId xmlns:a16="http://schemas.microsoft.com/office/drawing/2014/main" id="{522AE712-CCDC-4798-9A69-8BA815744352}"/>
              </a:ext>
            </a:extLst>
          </p:cNvPr>
          <p:cNvSpPr/>
          <p:nvPr/>
        </p:nvSpPr>
        <p:spPr>
          <a:xfrm>
            <a:off x="10119090" y="7572543"/>
            <a:ext cx="8191887" cy="3085611"/>
          </a:xfrm>
          <a:custGeom>
            <a:avLst/>
            <a:gdLst/>
            <a:ahLst/>
            <a:cxnLst/>
            <a:rect l="l" t="t" r="r" b="b"/>
            <a:pathLst>
              <a:path w="8191887" h="3085611">
                <a:moveTo>
                  <a:pt x="0" y="0"/>
                </a:moveTo>
                <a:lnTo>
                  <a:pt x="8191887" y="0"/>
                </a:lnTo>
                <a:lnTo>
                  <a:pt x="8191887" y="3085611"/>
                </a:lnTo>
                <a:lnTo>
                  <a:pt x="0" y="30856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1586402" y="4011899"/>
            <a:ext cx="5677283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Friday 17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th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October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INSET day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F477CE3A-3D2C-4B70-B433-04F350968568}"/>
              </a:ext>
            </a:extLst>
          </p:cNvPr>
          <p:cNvSpPr txBox="1"/>
          <p:nvPr/>
        </p:nvSpPr>
        <p:spPr>
          <a:xfrm>
            <a:off x="11582017" y="8400683"/>
            <a:ext cx="5677283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6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th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March – 3</a:t>
            </a:r>
            <a:r>
              <a:rPr lang="en-US" sz="4299" baseline="30000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rd</a:t>
            </a:r>
            <a:r>
              <a:rPr lang="en-US" sz="4299">
                <a:solidFill>
                  <a:srgbClr val="000000"/>
                </a:solidFill>
                <a:latin typeface="Greycliff Bold"/>
                <a:ea typeface="Greycliff Bold"/>
                <a:cs typeface="Greycliff Bold"/>
                <a:sym typeface="Greycliff Bold"/>
              </a:rPr>
              <a:t> July</a:t>
            </a:r>
          </a:p>
          <a:p>
            <a:pPr algn="ctr">
              <a:lnSpc>
                <a:spcPts val="4729"/>
              </a:lnSpc>
            </a:pPr>
            <a:r>
              <a:rPr lang="en-US" sz="4299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Achievers swimming</a:t>
            </a:r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0E100ECE-BB4E-3964-AA70-91418D4B1858}"/>
              </a:ext>
            </a:extLst>
          </p:cNvPr>
          <p:cNvSpPr/>
          <p:nvPr/>
        </p:nvSpPr>
        <p:spPr>
          <a:xfrm>
            <a:off x="4603400" y="1034025"/>
            <a:ext cx="8035839" cy="2755392"/>
          </a:xfrm>
          <a:custGeom>
            <a:avLst/>
            <a:gdLst/>
            <a:ahLst/>
            <a:cxnLst/>
            <a:rect l="l" t="t" r="r" b="b"/>
            <a:pathLst>
              <a:path w="7315200" h="2755392">
                <a:moveTo>
                  <a:pt x="0" y="0"/>
                </a:moveTo>
                <a:lnTo>
                  <a:pt x="7315200" y="0"/>
                </a:lnTo>
                <a:lnTo>
                  <a:pt x="7315200" y="2755392"/>
                </a:lnTo>
                <a:lnTo>
                  <a:pt x="0" y="275539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r="-48" b="-3897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270477" y="4517342"/>
            <a:ext cx="10258250" cy="9885223"/>
          </a:xfrm>
          <a:custGeom>
            <a:avLst/>
            <a:gdLst/>
            <a:ahLst/>
            <a:cxnLst/>
            <a:rect l="l" t="t" r="r" b="b"/>
            <a:pathLst>
              <a:path w="10258250" h="9885223">
                <a:moveTo>
                  <a:pt x="0" y="0"/>
                </a:moveTo>
                <a:lnTo>
                  <a:pt x="10258250" y="0"/>
                </a:lnTo>
                <a:lnTo>
                  <a:pt x="10258250" y="9885223"/>
                </a:lnTo>
                <a:lnTo>
                  <a:pt x="0" y="98852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133112">
            <a:off x="12977122" y="6398546"/>
            <a:ext cx="6664125" cy="6122816"/>
          </a:xfrm>
          <a:custGeom>
            <a:avLst/>
            <a:gdLst/>
            <a:ahLst/>
            <a:cxnLst/>
            <a:rect l="l" t="t" r="r" b="b"/>
            <a:pathLst>
              <a:path w="6664125" h="6122816">
                <a:moveTo>
                  <a:pt x="0" y="0"/>
                </a:moveTo>
                <a:lnTo>
                  <a:pt x="6664125" y="0"/>
                </a:lnTo>
                <a:lnTo>
                  <a:pt x="6664125" y="6122816"/>
                </a:lnTo>
                <a:lnTo>
                  <a:pt x="0" y="61228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6802992">
            <a:off x="2592177" y="-3643981"/>
            <a:ext cx="6043050" cy="6428777"/>
          </a:xfrm>
          <a:custGeom>
            <a:avLst/>
            <a:gdLst/>
            <a:ahLst/>
            <a:cxnLst/>
            <a:rect l="l" t="t" r="r" b="b"/>
            <a:pathLst>
              <a:path w="6043050" h="6428777">
                <a:moveTo>
                  <a:pt x="0" y="0"/>
                </a:moveTo>
                <a:lnTo>
                  <a:pt x="6043050" y="0"/>
                </a:lnTo>
                <a:lnTo>
                  <a:pt x="6043050" y="6428776"/>
                </a:lnTo>
                <a:lnTo>
                  <a:pt x="0" y="64287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74526" y="473850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614954">
            <a:off x="5254458" y="9521440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20"/>
                </a:lnTo>
                <a:lnTo>
                  <a:pt x="0" y="153112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642599" y="-5042286"/>
            <a:ext cx="8988646" cy="8661786"/>
          </a:xfrm>
          <a:custGeom>
            <a:avLst/>
            <a:gdLst/>
            <a:ahLst/>
            <a:cxnLst/>
            <a:rect l="l" t="t" r="r" b="b"/>
            <a:pathLst>
              <a:path w="8988646" h="8661786">
                <a:moveTo>
                  <a:pt x="0" y="0"/>
                </a:moveTo>
                <a:lnTo>
                  <a:pt x="8988647" y="0"/>
                </a:lnTo>
                <a:lnTo>
                  <a:pt x="8988647" y="8661786"/>
                </a:lnTo>
                <a:lnTo>
                  <a:pt x="0" y="86617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763275" y="8671853"/>
            <a:ext cx="2649556" cy="2567661"/>
          </a:xfrm>
          <a:custGeom>
            <a:avLst/>
            <a:gdLst/>
            <a:ahLst/>
            <a:cxnLst/>
            <a:rect l="l" t="t" r="r" b="b"/>
            <a:pathLst>
              <a:path w="2649556" h="2567661">
                <a:moveTo>
                  <a:pt x="0" y="0"/>
                </a:moveTo>
                <a:lnTo>
                  <a:pt x="2649556" y="0"/>
                </a:lnTo>
                <a:lnTo>
                  <a:pt x="2649556" y="2567661"/>
                </a:lnTo>
                <a:lnTo>
                  <a:pt x="0" y="256766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8640916">
            <a:off x="17066383" y="3606810"/>
            <a:ext cx="1579954" cy="1531119"/>
          </a:xfrm>
          <a:custGeom>
            <a:avLst/>
            <a:gdLst/>
            <a:ahLst/>
            <a:cxnLst/>
            <a:rect l="l" t="t" r="r" b="b"/>
            <a:pathLst>
              <a:path w="1579954" h="1531119">
                <a:moveTo>
                  <a:pt x="0" y="0"/>
                </a:moveTo>
                <a:lnTo>
                  <a:pt x="1579954" y="0"/>
                </a:lnTo>
                <a:lnTo>
                  <a:pt x="1579954" y="1531120"/>
                </a:lnTo>
                <a:lnTo>
                  <a:pt x="0" y="15311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168977" y="916112"/>
            <a:ext cx="5156751" cy="3364780"/>
          </a:xfrm>
          <a:custGeom>
            <a:avLst/>
            <a:gdLst/>
            <a:ahLst/>
            <a:cxnLst/>
            <a:rect l="l" t="t" r="r" b="b"/>
            <a:pathLst>
              <a:path w="5156751" h="3364780">
                <a:moveTo>
                  <a:pt x="0" y="0"/>
                </a:moveTo>
                <a:lnTo>
                  <a:pt x="5156750" y="0"/>
                </a:lnTo>
                <a:lnTo>
                  <a:pt x="5156750" y="3364780"/>
                </a:lnTo>
                <a:lnTo>
                  <a:pt x="0" y="336478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2318025">
            <a:off x="14314790" y="-317488"/>
            <a:ext cx="2444877" cy="4114800"/>
          </a:xfrm>
          <a:custGeom>
            <a:avLst/>
            <a:gdLst/>
            <a:ahLst/>
            <a:cxnLst/>
            <a:rect l="l" t="t" r="r" b="b"/>
            <a:pathLst>
              <a:path w="2444877" h="4114800">
                <a:moveTo>
                  <a:pt x="0" y="0"/>
                </a:moveTo>
                <a:lnTo>
                  <a:pt x="2444877" y="0"/>
                </a:lnTo>
                <a:lnTo>
                  <a:pt x="24448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7838311" y="-432765"/>
            <a:ext cx="2608952" cy="2697753"/>
          </a:xfrm>
          <a:custGeom>
            <a:avLst/>
            <a:gdLst/>
            <a:ahLst/>
            <a:cxnLst/>
            <a:rect l="l" t="t" r="r" b="b"/>
            <a:pathLst>
              <a:path w="2608952" h="2697753">
                <a:moveTo>
                  <a:pt x="0" y="0"/>
                </a:moveTo>
                <a:lnTo>
                  <a:pt x="2608952" y="0"/>
                </a:lnTo>
                <a:lnTo>
                  <a:pt x="2608952" y="2697754"/>
                </a:lnTo>
                <a:lnTo>
                  <a:pt x="0" y="269775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205652">
            <a:off x="15214739" y="7076087"/>
            <a:ext cx="2504368" cy="2733280"/>
          </a:xfrm>
          <a:custGeom>
            <a:avLst/>
            <a:gdLst/>
            <a:ahLst/>
            <a:cxnLst/>
            <a:rect l="l" t="t" r="r" b="b"/>
            <a:pathLst>
              <a:path w="2504368" h="2733280">
                <a:moveTo>
                  <a:pt x="0" y="0"/>
                </a:moveTo>
                <a:lnTo>
                  <a:pt x="2504368" y="0"/>
                </a:lnTo>
                <a:lnTo>
                  <a:pt x="2504368" y="2733280"/>
                </a:lnTo>
                <a:lnTo>
                  <a:pt x="0" y="273328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2189865">
            <a:off x="312492" y="7600612"/>
            <a:ext cx="3725076" cy="2235046"/>
          </a:xfrm>
          <a:custGeom>
            <a:avLst/>
            <a:gdLst/>
            <a:ahLst/>
            <a:cxnLst/>
            <a:rect l="l" t="t" r="r" b="b"/>
            <a:pathLst>
              <a:path w="3725076" h="2235046">
                <a:moveTo>
                  <a:pt x="0" y="0"/>
                </a:moveTo>
                <a:lnTo>
                  <a:pt x="3725077" y="0"/>
                </a:lnTo>
                <a:lnTo>
                  <a:pt x="3725077" y="2235046"/>
                </a:lnTo>
                <a:lnTo>
                  <a:pt x="0" y="22350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2510550">
            <a:off x="7673641" y="8580682"/>
            <a:ext cx="2797124" cy="2920008"/>
          </a:xfrm>
          <a:custGeom>
            <a:avLst/>
            <a:gdLst/>
            <a:ahLst/>
            <a:cxnLst/>
            <a:rect l="l" t="t" r="r" b="b"/>
            <a:pathLst>
              <a:path w="2797124" h="2920008">
                <a:moveTo>
                  <a:pt x="0" y="0"/>
                </a:moveTo>
                <a:lnTo>
                  <a:pt x="2797124" y="0"/>
                </a:lnTo>
                <a:lnTo>
                  <a:pt x="2797124" y="2920008"/>
                </a:lnTo>
                <a:lnTo>
                  <a:pt x="0" y="292000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3388764" y="3311534"/>
            <a:ext cx="11510472" cy="1692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00"/>
              </a:lnSpc>
            </a:pPr>
            <a:r>
              <a:rPr lang="en-US" sz="12000">
                <a:solidFill>
                  <a:srgbClr val="000000"/>
                </a:solidFill>
                <a:latin typeface="Greycliff"/>
                <a:ea typeface="Greycliff"/>
                <a:cs typeface="Greycliff"/>
                <a:sym typeface="Greycliff"/>
              </a:rPr>
              <a:t>Questions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e0374b690a12333016b41f1ef83aca99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c092a8d53dab66f6d68b7e24c687810e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579A59-E050-462E-9A30-7DB4BDB4BD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DEAB23-CFC3-4922-943E-2004EB04ED26}">
  <ds:schemaRefs>
    <ds:schemaRef ds:uri="ffd53066-35f3-4750-a749-bdfeb1215f1c"/>
    <ds:schemaRef ds:uri="http://purl.org/dc/elements/1.1/"/>
    <ds:schemaRef ds:uri="0b55928f-eb5a-406f-a12f-3473716bded9"/>
    <ds:schemaRef ds:uri="http://schemas.microsoft.com/office/2006/metadata/properties"/>
    <ds:schemaRef ds:uri="http://www.w3.org/XML/1998/namespace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B09DB47-9EB8-40F9-9267-BF99745AF04C}">
  <ds:schemaRefs>
    <ds:schemaRef ds:uri="0b55928f-eb5a-406f-a12f-3473716bded9"/>
    <ds:schemaRef ds:uri="ffd53066-35f3-4750-a749-bdfeb1215f1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</Words>
  <Application>Microsoft Office PowerPoint</Application>
  <PresentationFormat>Custom</PresentationFormat>
  <Paragraphs>71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Segoe UI</vt:lpstr>
      <vt:lpstr>Greycliff</vt:lpstr>
      <vt:lpstr>Arial</vt:lpstr>
      <vt:lpstr>Greycliff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 ATAR English Class Syllabus</dc:title>
  <dc:creator>Emma Baugh</dc:creator>
  <cp:lastModifiedBy>Sukhi Tibbles</cp:lastModifiedBy>
  <cp:revision>47</cp:revision>
  <dcterms:created xsi:type="dcterms:W3CDTF">2006-08-16T00:00:00Z</dcterms:created>
  <dcterms:modified xsi:type="dcterms:W3CDTF">2025-09-14T12:26:01Z</dcterms:modified>
  <dc:identifier>DAGPc8bgHq8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